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4" autoAdjust="0"/>
    <p:restoredTop sz="94660"/>
  </p:normalViewPr>
  <p:slideViewPr>
    <p:cSldViewPr snapToGrid="0">
      <p:cViewPr varScale="1">
        <p:scale>
          <a:sx n="71" d="100"/>
          <a:sy n="71" d="100"/>
        </p:scale>
        <p:origin x="31" y="1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3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2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3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9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6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2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0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1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9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2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E117F-6B1C-405D-8C70-2188089F73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A5D69-5879-4914-A24B-2861388338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1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6304117" y="1279525"/>
            <a:ext cx="5446895" cy="41132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16" name="Group 615"/>
          <p:cNvGrpSpPr/>
          <p:nvPr/>
        </p:nvGrpSpPr>
        <p:grpSpPr>
          <a:xfrm>
            <a:off x="6365012" y="671324"/>
            <a:ext cx="5208257" cy="4834532"/>
            <a:chOff x="6365763" y="828675"/>
            <a:chExt cx="5378562" cy="4248150"/>
          </a:xfrm>
        </p:grpSpPr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6865937" y="1441451"/>
              <a:ext cx="4076700" cy="3106738"/>
              <a:chOff x="4325" y="908"/>
              <a:chExt cx="2568" cy="1957"/>
            </a:xfrm>
          </p:grpSpPr>
          <p:sp>
            <p:nvSpPr>
              <p:cNvPr id="417" name="Line 6"/>
              <p:cNvSpPr>
                <a:spLocks noChangeShapeType="1"/>
              </p:cNvSpPr>
              <p:nvPr/>
            </p:nvSpPr>
            <p:spPr bwMode="auto">
              <a:xfrm>
                <a:off x="4325" y="2865"/>
                <a:ext cx="256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8" name="Line 7"/>
              <p:cNvSpPr>
                <a:spLocks noChangeShapeType="1"/>
              </p:cNvSpPr>
              <p:nvPr/>
            </p:nvSpPr>
            <p:spPr bwMode="auto">
              <a:xfrm flipH="1">
                <a:off x="4325" y="2865"/>
                <a:ext cx="256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9" name="Line 8"/>
              <p:cNvSpPr>
                <a:spLocks noChangeShapeType="1"/>
              </p:cNvSpPr>
              <p:nvPr/>
            </p:nvSpPr>
            <p:spPr bwMode="auto">
              <a:xfrm flipV="1">
                <a:off x="4396" y="2831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0" name="Line 9"/>
              <p:cNvSpPr>
                <a:spLocks noChangeShapeType="1"/>
              </p:cNvSpPr>
              <p:nvPr/>
            </p:nvSpPr>
            <p:spPr bwMode="auto">
              <a:xfrm>
                <a:off x="4396" y="2831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" name="Line 10"/>
              <p:cNvSpPr>
                <a:spLocks noChangeShapeType="1"/>
              </p:cNvSpPr>
              <p:nvPr/>
            </p:nvSpPr>
            <p:spPr bwMode="auto">
              <a:xfrm flipV="1">
                <a:off x="4519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" name="Line 11"/>
              <p:cNvSpPr>
                <a:spLocks noChangeShapeType="1"/>
              </p:cNvSpPr>
              <p:nvPr/>
            </p:nvSpPr>
            <p:spPr bwMode="auto">
              <a:xfrm>
                <a:off x="4519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" name="Line 12"/>
              <p:cNvSpPr>
                <a:spLocks noChangeShapeType="1"/>
              </p:cNvSpPr>
              <p:nvPr/>
            </p:nvSpPr>
            <p:spPr bwMode="auto">
              <a:xfrm flipV="1">
                <a:off x="4642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" name="Line 13"/>
              <p:cNvSpPr>
                <a:spLocks noChangeShapeType="1"/>
              </p:cNvSpPr>
              <p:nvPr/>
            </p:nvSpPr>
            <p:spPr bwMode="auto">
              <a:xfrm>
                <a:off x="4642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" name="Line 14"/>
              <p:cNvSpPr>
                <a:spLocks noChangeShapeType="1"/>
              </p:cNvSpPr>
              <p:nvPr/>
            </p:nvSpPr>
            <p:spPr bwMode="auto">
              <a:xfrm flipV="1">
                <a:off x="4758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" name="Line 15"/>
              <p:cNvSpPr>
                <a:spLocks noChangeShapeType="1"/>
              </p:cNvSpPr>
              <p:nvPr/>
            </p:nvSpPr>
            <p:spPr bwMode="auto">
              <a:xfrm>
                <a:off x="4758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" name="Line 16"/>
              <p:cNvSpPr>
                <a:spLocks noChangeShapeType="1"/>
              </p:cNvSpPr>
              <p:nvPr/>
            </p:nvSpPr>
            <p:spPr bwMode="auto">
              <a:xfrm flipV="1">
                <a:off x="4881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" name="Line 17"/>
              <p:cNvSpPr>
                <a:spLocks noChangeShapeType="1"/>
              </p:cNvSpPr>
              <p:nvPr/>
            </p:nvSpPr>
            <p:spPr bwMode="auto">
              <a:xfrm>
                <a:off x="4881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" name="Line 18"/>
              <p:cNvSpPr>
                <a:spLocks noChangeShapeType="1"/>
              </p:cNvSpPr>
              <p:nvPr/>
            </p:nvSpPr>
            <p:spPr bwMode="auto">
              <a:xfrm flipV="1">
                <a:off x="5004" y="2831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" name="Line 19"/>
              <p:cNvSpPr>
                <a:spLocks noChangeShapeType="1"/>
              </p:cNvSpPr>
              <p:nvPr/>
            </p:nvSpPr>
            <p:spPr bwMode="auto">
              <a:xfrm>
                <a:off x="5004" y="2831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" name="Line 20"/>
              <p:cNvSpPr>
                <a:spLocks noChangeShapeType="1"/>
              </p:cNvSpPr>
              <p:nvPr/>
            </p:nvSpPr>
            <p:spPr bwMode="auto">
              <a:xfrm flipV="1">
                <a:off x="5127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" name="Line 21"/>
              <p:cNvSpPr>
                <a:spLocks noChangeShapeType="1"/>
              </p:cNvSpPr>
              <p:nvPr/>
            </p:nvSpPr>
            <p:spPr bwMode="auto">
              <a:xfrm>
                <a:off x="5127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" name="Line 22"/>
              <p:cNvSpPr>
                <a:spLocks noChangeShapeType="1"/>
              </p:cNvSpPr>
              <p:nvPr/>
            </p:nvSpPr>
            <p:spPr bwMode="auto">
              <a:xfrm flipV="1">
                <a:off x="5243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" name="Line 23"/>
              <p:cNvSpPr>
                <a:spLocks noChangeShapeType="1"/>
              </p:cNvSpPr>
              <p:nvPr/>
            </p:nvSpPr>
            <p:spPr bwMode="auto">
              <a:xfrm>
                <a:off x="5243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" name="Line 24"/>
              <p:cNvSpPr>
                <a:spLocks noChangeShapeType="1"/>
              </p:cNvSpPr>
              <p:nvPr/>
            </p:nvSpPr>
            <p:spPr bwMode="auto">
              <a:xfrm flipV="1">
                <a:off x="5366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" name="Line 25"/>
              <p:cNvSpPr>
                <a:spLocks noChangeShapeType="1"/>
              </p:cNvSpPr>
              <p:nvPr/>
            </p:nvSpPr>
            <p:spPr bwMode="auto">
              <a:xfrm>
                <a:off x="5366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" name="Line 26"/>
              <p:cNvSpPr>
                <a:spLocks noChangeShapeType="1"/>
              </p:cNvSpPr>
              <p:nvPr/>
            </p:nvSpPr>
            <p:spPr bwMode="auto">
              <a:xfrm flipV="1">
                <a:off x="5489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" name="Line 27"/>
              <p:cNvSpPr>
                <a:spLocks noChangeShapeType="1"/>
              </p:cNvSpPr>
              <p:nvPr/>
            </p:nvSpPr>
            <p:spPr bwMode="auto">
              <a:xfrm>
                <a:off x="5489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" name="Line 28"/>
              <p:cNvSpPr>
                <a:spLocks noChangeShapeType="1"/>
              </p:cNvSpPr>
              <p:nvPr/>
            </p:nvSpPr>
            <p:spPr bwMode="auto">
              <a:xfrm flipV="1">
                <a:off x="5612" y="2831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" name="Line 29"/>
              <p:cNvSpPr>
                <a:spLocks noChangeShapeType="1"/>
              </p:cNvSpPr>
              <p:nvPr/>
            </p:nvSpPr>
            <p:spPr bwMode="auto">
              <a:xfrm>
                <a:off x="5612" y="2831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" name="Line 30"/>
              <p:cNvSpPr>
                <a:spLocks noChangeShapeType="1"/>
              </p:cNvSpPr>
              <p:nvPr/>
            </p:nvSpPr>
            <p:spPr bwMode="auto">
              <a:xfrm flipV="1">
                <a:off x="5729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2" name="Line 31"/>
              <p:cNvSpPr>
                <a:spLocks noChangeShapeType="1"/>
              </p:cNvSpPr>
              <p:nvPr/>
            </p:nvSpPr>
            <p:spPr bwMode="auto">
              <a:xfrm>
                <a:off x="5729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3" name="Line 32"/>
              <p:cNvSpPr>
                <a:spLocks noChangeShapeType="1"/>
              </p:cNvSpPr>
              <p:nvPr/>
            </p:nvSpPr>
            <p:spPr bwMode="auto">
              <a:xfrm flipV="1">
                <a:off x="5852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4" name="Line 33"/>
              <p:cNvSpPr>
                <a:spLocks noChangeShapeType="1"/>
              </p:cNvSpPr>
              <p:nvPr/>
            </p:nvSpPr>
            <p:spPr bwMode="auto">
              <a:xfrm>
                <a:off x="5852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5" name="Line 34"/>
              <p:cNvSpPr>
                <a:spLocks noChangeShapeType="1"/>
              </p:cNvSpPr>
              <p:nvPr/>
            </p:nvSpPr>
            <p:spPr bwMode="auto">
              <a:xfrm flipV="1">
                <a:off x="5974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6" name="Line 35"/>
              <p:cNvSpPr>
                <a:spLocks noChangeShapeType="1"/>
              </p:cNvSpPr>
              <p:nvPr/>
            </p:nvSpPr>
            <p:spPr bwMode="auto">
              <a:xfrm>
                <a:off x="5974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7" name="Line 36"/>
              <p:cNvSpPr>
                <a:spLocks noChangeShapeType="1"/>
              </p:cNvSpPr>
              <p:nvPr/>
            </p:nvSpPr>
            <p:spPr bwMode="auto">
              <a:xfrm flipV="1">
                <a:off x="6097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8" name="Line 37"/>
              <p:cNvSpPr>
                <a:spLocks noChangeShapeType="1"/>
              </p:cNvSpPr>
              <p:nvPr/>
            </p:nvSpPr>
            <p:spPr bwMode="auto">
              <a:xfrm>
                <a:off x="6097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9" name="Line 38"/>
              <p:cNvSpPr>
                <a:spLocks noChangeShapeType="1"/>
              </p:cNvSpPr>
              <p:nvPr/>
            </p:nvSpPr>
            <p:spPr bwMode="auto">
              <a:xfrm flipV="1">
                <a:off x="6214" y="2831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0" name="Line 39"/>
              <p:cNvSpPr>
                <a:spLocks noChangeShapeType="1"/>
              </p:cNvSpPr>
              <p:nvPr/>
            </p:nvSpPr>
            <p:spPr bwMode="auto">
              <a:xfrm>
                <a:off x="6214" y="2831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1" name="Line 40"/>
              <p:cNvSpPr>
                <a:spLocks noChangeShapeType="1"/>
              </p:cNvSpPr>
              <p:nvPr/>
            </p:nvSpPr>
            <p:spPr bwMode="auto">
              <a:xfrm flipV="1">
                <a:off x="6337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2" name="Line 41"/>
              <p:cNvSpPr>
                <a:spLocks noChangeShapeType="1"/>
              </p:cNvSpPr>
              <p:nvPr/>
            </p:nvSpPr>
            <p:spPr bwMode="auto">
              <a:xfrm>
                <a:off x="6337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3" name="Line 42"/>
              <p:cNvSpPr>
                <a:spLocks noChangeShapeType="1"/>
              </p:cNvSpPr>
              <p:nvPr/>
            </p:nvSpPr>
            <p:spPr bwMode="auto">
              <a:xfrm flipV="1">
                <a:off x="6460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" name="Line 43"/>
              <p:cNvSpPr>
                <a:spLocks noChangeShapeType="1"/>
              </p:cNvSpPr>
              <p:nvPr/>
            </p:nvSpPr>
            <p:spPr bwMode="auto">
              <a:xfrm>
                <a:off x="6460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" name="Line 44"/>
              <p:cNvSpPr>
                <a:spLocks noChangeShapeType="1"/>
              </p:cNvSpPr>
              <p:nvPr/>
            </p:nvSpPr>
            <p:spPr bwMode="auto">
              <a:xfrm flipV="1">
                <a:off x="6583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6" name="Line 45"/>
              <p:cNvSpPr>
                <a:spLocks noChangeShapeType="1"/>
              </p:cNvSpPr>
              <p:nvPr/>
            </p:nvSpPr>
            <p:spPr bwMode="auto">
              <a:xfrm>
                <a:off x="6583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7" name="Line 46"/>
              <p:cNvSpPr>
                <a:spLocks noChangeShapeType="1"/>
              </p:cNvSpPr>
              <p:nvPr/>
            </p:nvSpPr>
            <p:spPr bwMode="auto">
              <a:xfrm flipV="1">
                <a:off x="6699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8" name="Line 47"/>
              <p:cNvSpPr>
                <a:spLocks noChangeShapeType="1"/>
              </p:cNvSpPr>
              <p:nvPr/>
            </p:nvSpPr>
            <p:spPr bwMode="auto">
              <a:xfrm>
                <a:off x="6699" y="2845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9" name="Line 48"/>
              <p:cNvSpPr>
                <a:spLocks noChangeShapeType="1"/>
              </p:cNvSpPr>
              <p:nvPr/>
            </p:nvSpPr>
            <p:spPr bwMode="auto">
              <a:xfrm flipV="1">
                <a:off x="6822" y="2831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0" name="Line 49"/>
              <p:cNvSpPr>
                <a:spLocks noChangeShapeType="1"/>
              </p:cNvSpPr>
              <p:nvPr/>
            </p:nvSpPr>
            <p:spPr bwMode="auto">
              <a:xfrm>
                <a:off x="6822" y="2831"/>
                <a:ext cx="0" cy="3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" name="Line 50"/>
              <p:cNvSpPr>
                <a:spLocks noChangeShapeType="1"/>
              </p:cNvSpPr>
              <p:nvPr/>
            </p:nvSpPr>
            <p:spPr bwMode="auto">
              <a:xfrm>
                <a:off x="4325" y="908"/>
                <a:ext cx="256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2" name="Line 51"/>
              <p:cNvSpPr>
                <a:spLocks noChangeShapeType="1"/>
              </p:cNvSpPr>
              <p:nvPr/>
            </p:nvSpPr>
            <p:spPr bwMode="auto">
              <a:xfrm flipH="1">
                <a:off x="4325" y="908"/>
                <a:ext cx="256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3" name="Line 52"/>
              <p:cNvSpPr>
                <a:spLocks noChangeShapeType="1"/>
              </p:cNvSpPr>
              <p:nvPr/>
            </p:nvSpPr>
            <p:spPr bwMode="auto">
              <a:xfrm>
                <a:off x="4396" y="908"/>
                <a:ext cx="0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4" name="Line 53"/>
              <p:cNvSpPr>
                <a:spLocks noChangeShapeType="1"/>
              </p:cNvSpPr>
              <p:nvPr/>
            </p:nvSpPr>
            <p:spPr bwMode="auto">
              <a:xfrm flipV="1">
                <a:off x="4396" y="908"/>
                <a:ext cx="0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5" name="Line 54"/>
              <p:cNvSpPr>
                <a:spLocks noChangeShapeType="1"/>
              </p:cNvSpPr>
              <p:nvPr/>
            </p:nvSpPr>
            <p:spPr bwMode="auto">
              <a:xfrm>
                <a:off x="4519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6" name="Line 55"/>
              <p:cNvSpPr>
                <a:spLocks noChangeShapeType="1"/>
              </p:cNvSpPr>
              <p:nvPr/>
            </p:nvSpPr>
            <p:spPr bwMode="auto">
              <a:xfrm flipV="1">
                <a:off x="4519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7" name="Line 56"/>
              <p:cNvSpPr>
                <a:spLocks noChangeShapeType="1"/>
              </p:cNvSpPr>
              <p:nvPr/>
            </p:nvSpPr>
            <p:spPr bwMode="auto">
              <a:xfrm>
                <a:off x="4642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8" name="Line 57"/>
              <p:cNvSpPr>
                <a:spLocks noChangeShapeType="1"/>
              </p:cNvSpPr>
              <p:nvPr/>
            </p:nvSpPr>
            <p:spPr bwMode="auto">
              <a:xfrm flipV="1">
                <a:off x="4642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9" name="Line 58"/>
              <p:cNvSpPr>
                <a:spLocks noChangeShapeType="1"/>
              </p:cNvSpPr>
              <p:nvPr/>
            </p:nvSpPr>
            <p:spPr bwMode="auto">
              <a:xfrm>
                <a:off x="4758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0" name="Line 59"/>
              <p:cNvSpPr>
                <a:spLocks noChangeShapeType="1"/>
              </p:cNvSpPr>
              <p:nvPr/>
            </p:nvSpPr>
            <p:spPr bwMode="auto">
              <a:xfrm flipV="1">
                <a:off x="4758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" name="Line 60"/>
              <p:cNvSpPr>
                <a:spLocks noChangeShapeType="1"/>
              </p:cNvSpPr>
              <p:nvPr/>
            </p:nvSpPr>
            <p:spPr bwMode="auto">
              <a:xfrm>
                <a:off x="4881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2" name="Line 61"/>
              <p:cNvSpPr>
                <a:spLocks noChangeShapeType="1"/>
              </p:cNvSpPr>
              <p:nvPr/>
            </p:nvSpPr>
            <p:spPr bwMode="auto">
              <a:xfrm flipV="1">
                <a:off x="4881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3" name="Line 62"/>
              <p:cNvSpPr>
                <a:spLocks noChangeShapeType="1"/>
              </p:cNvSpPr>
              <p:nvPr/>
            </p:nvSpPr>
            <p:spPr bwMode="auto">
              <a:xfrm>
                <a:off x="5004" y="908"/>
                <a:ext cx="0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4" name="Line 63"/>
              <p:cNvSpPr>
                <a:spLocks noChangeShapeType="1"/>
              </p:cNvSpPr>
              <p:nvPr/>
            </p:nvSpPr>
            <p:spPr bwMode="auto">
              <a:xfrm flipV="1">
                <a:off x="5004" y="908"/>
                <a:ext cx="0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5" name="Line 64"/>
              <p:cNvSpPr>
                <a:spLocks noChangeShapeType="1"/>
              </p:cNvSpPr>
              <p:nvPr/>
            </p:nvSpPr>
            <p:spPr bwMode="auto">
              <a:xfrm>
                <a:off x="5127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6" name="Line 65"/>
              <p:cNvSpPr>
                <a:spLocks noChangeShapeType="1"/>
              </p:cNvSpPr>
              <p:nvPr/>
            </p:nvSpPr>
            <p:spPr bwMode="auto">
              <a:xfrm flipV="1">
                <a:off x="5127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7" name="Line 66"/>
              <p:cNvSpPr>
                <a:spLocks noChangeShapeType="1"/>
              </p:cNvSpPr>
              <p:nvPr/>
            </p:nvSpPr>
            <p:spPr bwMode="auto">
              <a:xfrm>
                <a:off x="5243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8" name="Line 67"/>
              <p:cNvSpPr>
                <a:spLocks noChangeShapeType="1"/>
              </p:cNvSpPr>
              <p:nvPr/>
            </p:nvSpPr>
            <p:spPr bwMode="auto">
              <a:xfrm flipV="1">
                <a:off x="5243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9" name="Line 68"/>
              <p:cNvSpPr>
                <a:spLocks noChangeShapeType="1"/>
              </p:cNvSpPr>
              <p:nvPr/>
            </p:nvSpPr>
            <p:spPr bwMode="auto">
              <a:xfrm>
                <a:off x="5366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0" name="Line 69"/>
              <p:cNvSpPr>
                <a:spLocks noChangeShapeType="1"/>
              </p:cNvSpPr>
              <p:nvPr/>
            </p:nvSpPr>
            <p:spPr bwMode="auto">
              <a:xfrm flipV="1">
                <a:off x="5366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" name="Line 70"/>
              <p:cNvSpPr>
                <a:spLocks noChangeShapeType="1"/>
              </p:cNvSpPr>
              <p:nvPr/>
            </p:nvSpPr>
            <p:spPr bwMode="auto">
              <a:xfrm>
                <a:off x="5489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" name="Line 71"/>
              <p:cNvSpPr>
                <a:spLocks noChangeShapeType="1"/>
              </p:cNvSpPr>
              <p:nvPr/>
            </p:nvSpPr>
            <p:spPr bwMode="auto">
              <a:xfrm flipV="1">
                <a:off x="5489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3" name="Line 72"/>
              <p:cNvSpPr>
                <a:spLocks noChangeShapeType="1"/>
              </p:cNvSpPr>
              <p:nvPr/>
            </p:nvSpPr>
            <p:spPr bwMode="auto">
              <a:xfrm>
                <a:off x="5612" y="908"/>
                <a:ext cx="0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4" name="Line 73"/>
              <p:cNvSpPr>
                <a:spLocks noChangeShapeType="1"/>
              </p:cNvSpPr>
              <p:nvPr/>
            </p:nvSpPr>
            <p:spPr bwMode="auto">
              <a:xfrm flipV="1">
                <a:off x="5612" y="908"/>
                <a:ext cx="0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5" name="Line 74"/>
              <p:cNvSpPr>
                <a:spLocks noChangeShapeType="1"/>
              </p:cNvSpPr>
              <p:nvPr/>
            </p:nvSpPr>
            <p:spPr bwMode="auto">
              <a:xfrm>
                <a:off x="5729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6" name="Line 75"/>
              <p:cNvSpPr>
                <a:spLocks noChangeShapeType="1"/>
              </p:cNvSpPr>
              <p:nvPr/>
            </p:nvSpPr>
            <p:spPr bwMode="auto">
              <a:xfrm flipV="1">
                <a:off x="5729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7" name="Line 76"/>
              <p:cNvSpPr>
                <a:spLocks noChangeShapeType="1"/>
              </p:cNvSpPr>
              <p:nvPr/>
            </p:nvSpPr>
            <p:spPr bwMode="auto">
              <a:xfrm>
                <a:off x="5852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8" name="Line 77"/>
              <p:cNvSpPr>
                <a:spLocks noChangeShapeType="1"/>
              </p:cNvSpPr>
              <p:nvPr/>
            </p:nvSpPr>
            <p:spPr bwMode="auto">
              <a:xfrm flipV="1">
                <a:off x="5852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9" name="Line 78"/>
              <p:cNvSpPr>
                <a:spLocks noChangeShapeType="1"/>
              </p:cNvSpPr>
              <p:nvPr/>
            </p:nvSpPr>
            <p:spPr bwMode="auto">
              <a:xfrm>
                <a:off x="5974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0" name="Line 79"/>
              <p:cNvSpPr>
                <a:spLocks noChangeShapeType="1"/>
              </p:cNvSpPr>
              <p:nvPr/>
            </p:nvSpPr>
            <p:spPr bwMode="auto">
              <a:xfrm flipV="1">
                <a:off x="5974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1" name="Line 80"/>
              <p:cNvSpPr>
                <a:spLocks noChangeShapeType="1"/>
              </p:cNvSpPr>
              <p:nvPr/>
            </p:nvSpPr>
            <p:spPr bwMode="auto">
              <a:xfrm>
                <a:off x="6097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2" name="Line 81"/>
              <p:cNvSpPr>
                <a:spLocks noChangeShapeType="1"/>
              </p:cNvSpPr>
              <p:nvPr/>
            </p:nvSpPr>
            <p:spPr bwMode="auto">
              <a:xfrm flipV="1">
                <a:off x="6097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3" name="Line 82"/>
              <p:cNvSpPr>
                <a:spLocks noChangeShapeType="1"/>
              </p:cNvSpPr>
              <p:nvPr/>
            </p:nvSpPr>
            <p:spPr bwMode="auto">
              <a:xfrm>
                <a:off x="6214" y="908"/>
                <a:ext cx="0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4" name="Line 83"/>
              <p:cNvSpPr>
                <a:spLocks noChangeShapeType="1"/>
              </p:cNvSpPr>
              <p:nvPr/>
            </p:nvSpPr>
            <p:spPr bwMode="auto">
              <a:xfrm flipV="1">
                <a:off x="6214" y="908"/>
                <a:ext cx="0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5" name="Line 84"/>
              <p:cNvSpPr>
                <a:spLocks noChangeShapeType="1"/>
              </p:cNvSpPr>
              <p:nvPr/>
            </p:nvSpPr>
            <p:spPr bwMode="auto">
              <a:xfrm>
                <a:off x="6337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6" name="Line 85"/>
              <p:cNvSpPr>
                <a:spLocks noChangeShapeType="1"/>
              </p:cNvSpPr>
              <p:nvPr/>
            </p:nvSpPr>
            <p:spPr bwMode="auto">
              <a:xfrm flipV="1">
                <a:off x="6337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7" name="Line 86"/>
              <p:cNvSpPr>
                <a:spLocks noChangeShapeType="1"/>
              </p:cNvSpPr>
              <p:nvPr/>
            </p:nvSpPr>
            <p:spPr bwMode="auto">
              <a:xfrm>
                <a:off x="6460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8" name="Line 87"/>
              <p:cNvSpPr>
                <a:spLocks noChangeShapeType="1"/>
              </p:cNvSpPr>
              <p:nvPr/>
            </p:nvSpPr>
            <p:spPr bwMode="auto">
              <a:xfrm flipV="1">
                <a:off x="6460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9" name="Line 88"/>
              <p:cNvSpPr>
                <a:spLocks noChangeShapeType="1"/>
              </p:cNvSpPr>
              <p:nvPr/>
            </p:nvSpPr>
            <p:spPr bwMode="auto">
              <a:xfrm>
                <a:off x="6583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0" name="Line 89"/>
              <p:cNvSpPr>
                <a:spLocks noChangeShapeType="1"/>
              </p:cNvSpPr>
              <p:nvPr/>
            </p:nvSpPr>
            <p:spPr bwMode="auto">
              <a:xfrm flipV="1">
                <a:off x="6583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1" name="Line 90"/>
              <p:cNvSpPr>
                <a:spLocks noChangeShapeType="1"/>
              </p:cNvSpPr>
              <p:nvPr/>
            </p:nvSpPr>
            <p:spPr bwMode="auto">
              <a:xfrm>
                <a:off x="6699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" name="Line 91"/>
              <p:cNvSpPr>
                <a:spLocks noChangeShapeType="1"/>
              </p:cNvSpPr>
              <p:nvPr/>
            </p:nvSpPr>
            <p:spPr bwMode="auto">
              <a:xfrm flipV="1">
                <a:off x="6699" y="908"/>
                <a:ext cx="0" cy="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3" name="Line 92"/>
              <p:cNvSpPr>
                <a:spLocks noChangeShapeType="1"/>
              </p:cNvSpPr>
              <p:nvPr/>
            </p:nvSpPr>
            <p:spPr bwMode="auto">
              <a:xfrm>
                <a:off x="6822" y="908"/>
                <a:ext cx="0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4" name="Line 93"/>
              <p:cNvSpPr>
                <a:spLocks noChangeShapeType="1"/>
              </p:cNvSpPr>
              <p:nvPr/>
            </p:nvSpPr>
            <p:spPr bwMode="auto">
              <a:xfrm flipV="1">
                <a:off x="6822" y="908"/>
                <a:ext cx="0" cy="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5" name="Line 94"/>
              <p:cNvSpPr>
                <a:spLocks noChangeShapeType="1"/>
              </p:cNvSpPr>
              <p:nvPr/>
            </p:nvSpPr>
            <p:spPr bwMode="auto">
              <a:xfrm flipV="1">
                <a:off x="4325" y="908"/>
                <a:ext cx="0" cy="19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6" name="Line 95"/>
              <p:cNvSpPr>
                <a:spLocks noChangeShapeType="1"/>
              </p:cNvSpPr>
              <p:nvPr/>
            </p:nvSpPr>
            <p:spPr bwMode="auto">
              <a:xfrm>
                <a:off x="4325" y="908"/>
                <a:ext cx="0" cy="19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7" name="Line 96"/>
              <p:cNvSpPr>
                <a:spLocks noChangeShapeType="1"/>
              </p:cNvSpPr>
              <p:nvPr/>
            </p:nvSpPr>
            <p:spPr bwMode="auto">
              <a:xfrm>
                <a:off x="4325" y="2811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8" name="Line 97"/>
              <p:cNvSpPr>
                <a:spLocks noChangeShapeType="1"/>
              </p:cNvSpPr>
              <p:nvPr/>
            </p:nvSpPr>
            <p:spPr bwMode="auto">
              <a:xfrm flipH="1">
                <a:off x="4325" y="2811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9" name="Line 98"/>
              <p:cNvSpPr>
                <a:spLocks noChangeShapeType="1"/>
              </p:cNvSpPr>
              <p:nvPr/>
            </p:nvSpPr>
            <p:spPr bwMode="auto">
              <a:xfrm>
                <a:off x="4325" y="2751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0" name="Line 99"/>
              <p:cNvSpPr>
                <a:spLocks noChangeShapeType="1"/>
              </p:cNvSpPr>
              <p:nvPr/>
            </p:nvSpPr>
            <p:spPr bwMode="auto">
              <a:xfrm flipH="1">
                <a:off x="4325" y="2751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1" name="Line 100"/>
              <p:cNvSpPr>
                <a:spLocks noChangeShapeType="1"/>
              </p:cNvSpPr>
              <p:nvPr/>
            </p:nvSpPr>
            <p:spPr bwMode="auto">
              <a:xfrm>
                <a:off x="4325" y="2685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" name="Line 101"/>
              <p:cNvSpPr>
                <a:spLocks noChangeShapeType="1"/>
              </p:cNvSpPr>
              <p:nvPr/>
            </p:nvSpPr>
            <p:spPr bwMode="auto">
              <a:xfrm flipH="1">
                <a:off x="4325" y="2685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3" name="Line 102"/>
              <p:cNvSpPr>
                <a:spLocks noChangeShapeType="1"/>
              </p:cNvSpPr>
              <p:nvPr/>
            </p:nvSpPr>
            <p:spPr bwMode="auto">
              <a:xfrm>
                <a:off x="4325" y="2625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4" name="Line 103"/>
              <p:cNvSpPr>
                <a:spLocks noChangeShapeType="1"/>
              </p:cNvSpPr>
              <p:nvPr/>
            </p:nvSpPr>
            <p:spPr bwMode="auto">
              <a:xfrm flipH="1">
                <a:off x="4325" y="2625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5" name="Line 104"/>
              <p:cNvSpPr>
                <a:spLocks noChangeShapeType="1"/>
              </p:cNvSpPr>
              <p:nvPr/>
            </p:nvSpPr>
            <p:spPr bwMode="auto">
              <a:xfrm>
                <a:off x="4325" y="2565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6" name="Line 105"/>
              <p:cNvSpPr>
                <a:spLocks noChangeShapeType="1"/>
              </p:cNvSpPr>
              <p:nvPr/>
            </p:nvSpPr>
            <p:spPr bwMode="auto">
              <a:xfrm flipH="1">
                <a:off x="4325" y="2565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7" name="Line 106"/>
              <p:cNvSpPr>
                <a:spLocks noChangeShapeType="1"/>
              </p:cNvSpPr>
              <p:nvPr/>
            </p:nvSpPr>
            <p:spPr bwMode="auto">
              <a:xfrm>
                <a:off x="4325" y="2505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8" name="Line 107"/>
              <p:cNvSpPr>
                <a:spLocks noChangeShapeType="1"/>
              </p:cNvSpPr>
              <p:nvPr/>
            </p:nvSpPr>
            <p:spPr bwMode="auto">
              <a:xfrm flipH="1">
                <a:off x="4325" y="2505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9" name="Line 108"/>
              <p:cNvSpPr>
                <a:spLocks noChangeShapeType="1"/>
              </p:cNvSpPr>
              <p:nvPr/>
            </p:nvSpPr>
            <p:spPr bwMode="auto">
              <a:xfrm>
                <a:off x="4325" y="2439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0" name="Line 109"/>
              <p:cNvSpPr>
                <a:spLocks noChangeShapeType="1"/>
              </p:cNvSpPr>
              <p:nvPr/>
            </p:nvSpPr>
            <p:spPr bwMode="auto">
              <a:xfrm flipH="1">
                <a:off x="4325" y="2439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1" name="Line 110"/>
              <p:cNvSpPr>
                <a:spLocks noChangeShapeType="1"/>
              </p:cNvSpPr>
              <p:nvPr/>
            </p:nvSpPr>
            <p:spPr bwMode="auto">
              <a:xfrm>
                <a:off x="4325" y="2379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" name="Line 111"/>
              <p:cNvSpPr>
                <a:spLocks noChangeShapeType="1"/>
              </p:cNvSpPr>
              <p:nvPr/>
            </p:nvSpPr>
            <p:spPr bwMode="auto">
              <a:xfrm flipH="1">
                <a:off x="4325" y="2379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3" name="Line 112"/>
              <p:cNvSpPr>
                <a:spLocks noChangeShapeType="1"/>
              </p:cNvSpPr>
              <p:nvPr/>
            </p:nvSpPr>
            <p:spPr bwMode="auto">
              <a:xfrm>
                <a:off x="4325" y="2319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" name="Line 113"/>
              <p:cNvSpPr>
                <a:spLocks noChangeShapeType="1"/>
              </p:cNvSpPr>
              <p:nvPr/>
            </p:nvSpPr>
            <p:spPr bwMode="auto">
              <a:xfrm flipH="1">
                <a:off x="4325" y="2319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" name="Line 114"/>
              <p:cNvSpPr>
                <a:spLocks noChangeShapeType="1"/>
              </p:cNvSpPr>
              <p:nvPr/>
            </p:nvSpPr>
            <p:spPr bwMode="auto">
              <a:xfrm>
                <a:off x="4325" y="2259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" name="Line 115"/>
              <p:cNvSpPr>
                <a:spLocks noChangeShapeType="1"/>
              </p:cNvSpPr>
              <p:nvPr/>
            </p:nvSpPr>
            <p:spPr bwMode="auto">
              <a:xfrm flipH="1">
                <a:off x="4325" y="2259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" name="Line 116"/>
              <p:cNvSpPr>
                <a:spLocks noChangeShapeType="1"/>
              </p:cNvSpPr>
              <p:nvPr/>
            </p:nvSpPr>
            <p:spPr bwMode="auto">
              <a:xfrm>
                <a:off x="4325" y="2199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" name="Line 117"/>
              <p:cNvSpPr>
                <a:spLocks noChangeShapeType="1"/>
              </p:cNvSpPr>
              <p:nvPr/>
            </p:nvSpPr>
            <p:spPr bwMode="auto">
              <a:xfrm flipH="1">
                <a:off x="4325" y="2199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" name="Line 118"/>
              <p:cNvSpPr>
                <a:spLocks noChangeShapeType="1"/>
              </p:cNvSpPr>
              <p:nvPr/>
            </p:nvSpPr>
            <p:spPr bwMode="auto">
              <a:xfrm>
                <a:off x="4325" y="2133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" name="Line 119"/>
              <p:cNvSpPr>
                <a:spLocks noChangeShapeType="1"/>
              </p:cNvSpPr>
              <p:nvPr/>
            </p:nvSpPr>
            <p:spPr bwMode="auto">
              <a:xfrm flipH="1">
                <a:off x="4325" y="2133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" name="Line 120"/>
              <p:cNvSpPr>
                <a:spLocks noChangeShapeType="1"/>
              </p:cNvSpPr>
              <p:nvPr/>
            </p:nvSpPr>
            <p:spPr bwMode="auto">
              <a:xfrm>
                <a:off x="4325" y="2073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" name="Line 121"/>
              <p:cNvSpPr>
                <a:spLocks noChangeShapeType="1"/>
              </p:cNvSpPr>
              <p:nvPr/>
            </p:nvSpPr>
            <p:spPr bwMode="auto">
              <a:xfrm flipH="1">
                <a:off x="4325" y="2073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" name="Line 122"/>
              <p:cNvSpPr>
                <a:spLocks noChangeShapeType="1"/>
              </p:cNvSpPr>
              <p:nvPr/>
            </p:nvSpPr>
            <p:spPr bwMode="auto">
              <a:xfrm>
                <a:off x="4325" y="2013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" name="Line 123"/>
              <p:cNvSpPr>
                <a:spLocks noChangeShapeType="1"/>
              </p:cNvSpPr>
              <p:nvPr/>
            </p:nvSpPr>
            <p:spPr bwMode="auto">
              <a:xfrm flipH="1">
                <a:off x="4325" y="2013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" name="Line 124"/>
              <p:cNvSpPr>
                <a:spLocks noChangeShapeType="1"/>
              </p:cNvSpPr>
              <p:nvPr/>
            </p:nvSpPr>
            <p:spPr bwMode="auto">
              <a:xfrm>
                <a:off x="4325" y="1953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" name="Line 125"/>
              <p:cNvSpPr>
                <a:spLocks noChangeShapeType="1"/>
              </p:cNvSpPr>
              <p:nvPr/>
            </p:nvSpPr>
            <p:spPr bwMode="auto">
              <a:xfrm flipH="1">
                <a:off x="4325" y="1953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" name="Line 126"/>
              <p:cNvSpPr>
                <a:spLocks noChangeShapeType="1"/>
              </p:cNvSpPr>
              <p:nvPr/>
            </p:nvSpPr>
            <p:spPr bwMode="auto">
              <a:xfrm>
                <a:off x="4325" y="1886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" name="Line 127"/>
              <p:cNvSpPr>
                <a:spLocks noChangeShapeType="1"/>
              </p:cNvSpPr>
              <p:nvPr/>
            </p:nvSpPr>
            <p:spPr bwMode="auto">
              <a:xfrm flipH="1">
                <a:off x="4325" y="1886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" name="Line 128"/>
              <p:cNvSpPr>
                <a:spLocks noChangeShapeType="1"/>
              </p:cNvSpPr>
              <p:nvPr/>
            </p:nvSpPr>
            <p:spPr bwMode="auto">
              <a:xfrm>
                <a:off x="4325" y="1826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" name="Line 129"/>
              <p:cNvSpPr>
                <a:spLocks noChangeShapeType="1"/>
              </p:cNvSpPr>
              <p:nvPr/>
            </p:nvSpPr>
            <p:spPr bwMode="auto">
              <a:xfrm flipH="1">
                <a:off x="4325" y="1826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" name="Line 130"/>
              <p:cNvSpPr>
                <a:spLocks noChangeShapeType="1"/>
              </p:cNvSpPr>
              <p:nvPr/>
            </p:nvSpPr>
            <p:spPr bwMode="auto">
              <a:xfrm>
                <a:off x="4325" y="1767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" name="Line 131"/>
              <p:cNvSpPr>
                <a:spLocks noChangeShapeType="1"/>
              </p:cNvSpPr>
              <p:nvPr/>
            </p:nvSpPr>
            <p:spPr bwMode="auto">
              <a:xfrm flipH="1">
                <a:off x="4325" y="1767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" name="Line 132"/>
              <p:cNvSpPr>
                <a:spLocks noChangeShapeType="1"/>
              </p:cNvSpPr>
              <p:nvPr/>
            </p:nvSpPr>
            <p:spPr bwMode="auto">
              <a:xfrm>
                <a:off x="4325" y="1707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4" name="Line 133"/>
              <p:cNvSpPr>
                <a:spLocks noChangeShapeType="1"/>
              </p:cNvSpPr>
              <p:nvPr/>
            </p:nvSpPr>
            <p:spPr bwMode="auto">
              <a:xfrm flipH="1">
                <a:off x="4325" y="1707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5" name="Line 134"/>
              <p:cNvSpPr>
                <a:spLocks noChangeShapeType="1"/>
              </p:cNvSpPr>
              <p:nvPr/>
            </p:nvSpPr>
            <p:spPr bwMode="auto">
              <a:xfrm>
                <a:off x="4325" y="1640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6" name="Line 135"/>
              <p:cNvSpPr>
                <a:spLocks noChangeShapeType="1"/>
              </p:cNvSpPr>
              <p:nvPr/>
            </p:nvSpPr>
            <p:spPr bwMode="auto">
              <a:xfrm flipH="1">
                <a:off x="4325" y="1640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7" name="Line 136"/>
              <p:cNvSpPr>
                <a:spLocks noChangeShapeType="1"/>
              </p:cNvSpPr>
              <p:nvPr/>
            </p:nvSpPr>
            <p:spPr bwMode="auto">
              <a:xfrm>
                <a:off x="4325" y="1580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8" name="Line 137"/>
              <p:cNvSpPr>
                <a:spLocks noChangeShapeType="1"/>
              </p:cNvSpPr>
              <p:nvPr/>
            </p:nvSpPr>
            <p:spPr bwMode="auto">
              <a:xfrm flipH="1">
                <a:off x="4325" y="1580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9" name="Line 138"/>
              <p:cNvSpPr>
                <a:spLocks noChangeShapeType="1"/>
              </p:cNvSpPr>
              <p:nvPr/>
            </p:nvSpPr>
            <p:spPr bwMode="auto">
              <a:xfrm>
                <a:off x="4325" y="1520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0" name="Line 139"/>
              <p:cNvSpPr>
                <a:spLocks noChangeShapeType="1"/>
              </p:cNvSpPr>
              <p:nvPr/>
            </p:nvSpPr>
            <p:spPr bwMode="auto">
              <a:xfrm flipH="1">
                <a:off x="4325" y="1520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1" name="Line 140"/>
              <p:cNvSpPr>
                <a:spLocks noChangeShapeType="1"/>
              </p:cNvSpPr>
              <p:nvPr/>
            </p:nvSpPr>
            <p:spPr bwMode="auto">
              <a:xfrm>
                <a:off x="4325" y="1460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2" name="Line 141"/>
              <p:cNvSpPr>
                <a:spLocks noChangeShapeType="1"/>
              </p:cNvSpPr>
              <p:nvPr/>
            </p:nvSpPr>
            <p:spPr bwMode="auto">
              <a:xfrm flipH="1">
                <a:off x="4325" y="1460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3" name="Line 142"/>
              <p:cNvSpPr>
                <a:spLocks noChangeShapeType="1"/>
              </p:cNvSpPr>
              <p:nvPr/>
            </p:nvSpPr>
            <p:spPr bwMode="auto">
              <a:xfrm>
                <a:off x="4325" y="1394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4" name="Line 143"/>
              <p:cNvSpPr>
                <a:spLocks noChangeShapeType="1"/>
              </p:cNvSpPr>
              <p:nvPr/>
            </p:nvSpPr>
            <p:spPr bwMode="auto">
              <a:xfrm flipH="1">
                <a:off x="4325" y="1394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5" name="Line 144"/>
              <p:cNvSpPr>
                <a:spLocks noChangeShapeType="1"/>
              </p:cNvSpPr>
              <p:nvPr/>
            </p:nvSpPr>
            <p:spPr bwMode="auto">
              <a:xfrm>
                <a:off x="4325" y="1334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6" name="Line 145"/>
              <p:cNvSpPr>
                <a:spLocks noChangeShapeType="1"/>
              </p:cNvSpPr>
              <p:nvPr/>
            </p:nvSpPr>
            <p:spPr bwMode="auto">
              <a:xfrm flipH="1">
                <a:off x="4325" y="1334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7" name="Line 146"/>
              <p:cNvSpPr>
                <a:spLocks noChangeShapeType="1"/>
              </p:cNvSpPr>
              <p:nvPr/>
            </p:nvSpPr>
            <p:spPr bwMode="auto">
              <a:xfrm>
                <a:off x="4325" y="1274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8" name="Line 147"/>
              <p:cNvSpPr>
                <a:spLocks noChangeShapeType="1"/>
              </p:cNvSpPr>
              <p:nvPr/>
            </p:nvSpPr>
            <p:spPr bwMode="auto">
              <a:xfrm flipH="1">
                <a:off x="4325" y="1274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9" name="Line 148"/>
              <p:cNvSpPr>
                <a:spLocks noChangeShapeType="1"/>
              </p:cNvSpPr>
              <p:nvPr/>
            </p:nvSpPr>
            <p:spPr bwMode="auto">
              <a:xfrm>
                <a:off x="4325" y="1214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0" name="Line 149"/>
              <p:cNvSpPr>
                <a:spLocks noChangeShapeType="1"/>
              </p:cNvSpPr>
              <p:nvPr/>
            </p:nvSpPr>
            <p:spPr bwMode="auto">
              <a:xfrm flipH="1">
                <a:off x="4325" y="1214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1" name="Line 150"/>
              <p:cNvSpPr>
                <a:spLocks noChangeShapeType="1"/>
              </p:cNvSpPr>
              <p:nvPr/>
            </p:nvSpPr>
            <p:spPr bwMode="auto">
              <a:xfrm>
                <a:off x="4325" y="1148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2" name="Line 151"/>
              <p:cNvSpPr>
                <a:spLocks noChangeShapeType="1"/>
              </p:cNvSpPr>
              <p:nvPr/>
            </p:nvSpPr>
            <p:spPr bwMode="auto">
              <a:xfrm flipH="1">
                <a:off x="4325" y="1148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" name="Line 152"/>
              <p:cNvSpPr>
                <a:spLocks noChangeShapeType="1"/>
              </p:cNvSpPr>
              <p:nvPr/>
            </p:nvSpPr>
            <p:spPr bwMode="auto">
              <a:xfrm>
                <a:off x="4325" y="1088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4" name="Line 153"/>
              <p:cNvSpPr>
                <a:spLocks noChangeShapeType="1"/>
              </p:cNvSpPr>
              <p:nvPr/>
            </p:nvSpPr>
            <p:spPr bwMode="auto">
              <a:xfrm flipH="1">
                <a:off x="4325" y="1088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5" name="Line 154"/>
              <p:cNvSpPr>
                <a:spLocks noChangeShapeType="1"/>
              </p:cNvSpPr>
              <p:nvPr/>
            </p:nvSpPr>
            <p:spPr bwMode="auto">
              <a:xfrm>
                <a:off x="4325" y="1028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6" name="Line 155"/>
              <p:cNvSpPr>
                <a:spLocks noChangeShapeType="1"/>
              </p:cNvSpPr>
              <p:nvPr/>
            </p:nvSpPr>
            <p:spPr bwMode="auto">
              <a:xfrm flipH="1">
                <a:off x="4325" y="1028"/>
                <a:ext cx="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7" name="Line 156"/>
              <p:cNvSpPr>
                <a:spLocks noChangeShapeType="1"/>
              </p:cNvSpPr>
              <p:nvPr/>
            </p:nvSpPr>
            <p:spPr bwMode="auto">
              <a:xfrm>
                <a:off x="4325" y="968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8" name="Line 157"/>
              <p:cNvSpPr>
                <a:spLocks noChangeShapeType="1"/>
              </p:cNvSpPr>
              <p:nvPr/>
            </p:nvSpPr>
            <p:spPr bwMode="auto">
              <a:xfrm flipH="1">
                <a:off x="4325" y="968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9" name="Line 158"/>
              <p:cNvSpPr>
                <a:spLocks noChangeShapeType="1"/>
              </p:cNvSpPr>
              <p:nvPr/>
            </p:nvSpPr>
            <p:spPr bwMode="auto">
              <a:xfrm flipV="1">
                <a:off x="6893" y="908"/>
                <a:ext cx="0" cy="19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0" name="Line 159"/>
              <p:cNvSpPr>
                <a:spLocks noChangeShapeType="1"/>
              </p:cNvSpPr>
              <p:nvPr/>
            </p:nvSpPr>
            <p:spPr bwMode="auto">
              <a:xfrm>
                <a:off x="6893" y="908"/>
                <a:ext cx="0" cy="19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1" name="Line 160"/>
              <p:cNvSpPr>
                <a:spLocks noChangeShapeType="1"/>
              </p:cNvSpPr>
              <p:nvPr/>
            </p:nvSpPr>
            <p:spPr bwMode="auto">
              <a:xfrm flipH="1">
                <a:off x="6848" y="2811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2" name="Line 161"/>
              <p:cNvSpPr>
                <a:spLocks noChangeShapeType="1"/>
              </p:cNvSpPr>
              <p:nvPr/>
            </p:nvSpPr>
            <p:spPr bwMode="auto">
              <a:xfrm>
                <a:off x="6848" y="2811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3" name="Line 162"/>
              <p:cNvSpPr>
                <a:spLocks noChangeShapeType="1"/>
              </p:cNvSpPr>
              <p:nvPr/>
            </p:nvSpPr>
            <p:spPr bwMode="auto">
              <a:xfrm flipH="1">
                <a:off x="6874" y="2751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4" name="Line 163"/>
              <p:cNvSpPr>
                <a:spLocks noChangeShapeType="1"/>
              </p:cNvSpPr>
              <p:nvPr/>
            </p:nvSpPr>
            <p:spPr bwMode="auto">
              <a:xfrm>
                <a:off x="6874" y="2751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5" name="Line 164"/>
              <p:cNvSpPr>
                <a:spLocks noChangeShapeType="1"/>
              </p:cNvSpPr>
              <p:nvPr/>
            </p:nvSpPr>
            <p:spPr bwMode="auto">
              <a:xfrm flipH="1">
                <a:off x="6874" y="2685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6" name="Line 165"/>
              <p:cNvSpPr>
                <a:spLocks noChangeShapeType="1"/>
              </p:cNvSpPr>
              <p:nvPr/>
            </p:nvSpPr>
            <p:spPr bwMode="auto">
              <a:xfrm>
                <a:off x="6874" y="2685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7" name="Line 166"/>
              <p:cNvSpPr>
                <a:spLocks noChangeShapeType="1"/>
              </p:cNvSpPr>
              <p:nvPr/>
            </p:nvSpPr>
            <p:spPr bwMode="auto">
              <a:xfrm flipH="1">
                <a:off x="6874" y="2625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8" name="Line 167"/>
              <p:cNvSpPr>
                <a:spLocks noChangeShapeType="1"/>
              </p:cNvSpPr>
              <p:nvPr/>
            </p:nvSpPr>
            <p:spPr bwMode="auto">
              <a:xfrm>
                <a:off x="6874" y="2625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9" name="Line 168"/>
              <p:cNvSpPr>
                <a:spLocks noChangeShapeType="1"/>
              </p:cNvSpPr>
              <p:nvPr/>
            </p:nvSpPr>
            <p:spPr bwMode="auto">
              <a:xfrm flipH="1">
                <a:off x="6874" y="2565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0" name="Line 169"/>
              <p:cNvSpPr>
                <a:spLocks noChangeShapeType="1"/>
              </p:cNvSpPr>
              <p:nvPr/>
            </p:nvSpPr>
            <p:spPr bwMode="auto">
              <a:xfrm>
                <a:off x="6874" y="2565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1" name="Line 170"/>
              <p:cNvSpPr>
                <a:spLocks noChangeShapeType="1"/>
              </p:cNvSpPr>
              <p:nvPr/>
            </p:nvSpPr>
            <p:spPr bwMode="auto">
              <a:xfrm flipH="1">
                <a:off x="6848" y="2505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2" name="Line 171"/>
              <p:cNvSpPr>
                <a:spLocks noChangeShapeType="1"/>
              </p:cNvSpPr>
              <p:nvPr/>
            </p:nvSpPr>
            <p:spPr bwMode="auto">
              <a:xfrm>
                <a:off x="6848" y="2505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" name="Line 172"/>
              <p:cNvSpPr>
                <a:spLocks noChangeShapeType="1"/>
              </p:cNvSpPr>
              <p:nvPr/>
            </p:nvSpPr>
            <p:spPr bwMode="auto">
              <a:xfrm flipH="1">
                <a:off x="6874" y="2439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" name="Line 173"/>
              <p:cNvSpPr>
                <a:spLocks noChangeShapeType="1"/>
              </p:cNvSpPr>
              <p:nvPr/>
            </p:nvSpPr>
            <p:spPr bwMode="auto">
              <a:xfrm>
                <a:off x="6874" y="2439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" name="Line 174"/>
              <p:cNvSpPr>
                <a:spLocks noChangeShapeType="1"/>
              </p:cNvSpPr>
              <p:nvPr/>
            </p:nvSpPr>
            <p:spPr bwMode="auto">
              <a:xfrm flipH="1">
                <a:off x="6874" y="2379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6" name="Line 175"/>
              <p:cNvSpPr>
                <a:spLocks noChangeShapeType="1"/>
              </p:cNvSpPr>
              <p:nvPr/>
            </p:nvSpPr>
            <p:spPr bwMode="auto">
              <a:xfrm>
                <a:off x="6874" y="2379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7" name="Line 176"/>
              <p:cNvSpPr>
                <a:spLocks noChangeShapeType="1"/>
              </p:cNvSpPr>
              <p:nvPr/>
            </p:nvSpPr>
            <p:spPr bwMode="auto">
              <a:xfrm flipH="1">
                <a:off x="6874" y="2319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8" name="Line 177"/>
              <p:cNvSpPr>
                <a:spLocks noChangeShapeType="1"/>
              </p:cNvSpPr>
              <p:nvPr/>
            </p:nvSpPr>
            <p:spPr bwMode="auto">
              <a:xfrm>
                <a:off x="6874" y="2319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9" name="Line 178"/>
              <p:cNvSpPr>
                <a:spLocks noChangeShapeType="1"/>
              </p:cNvSpPr>
              <p:nvPr/>
            </p:nvSpPr>
            <p:spPr bwMode="auto">
              <a:xfrm flipH="1">
                <a:off x="6874" y="2259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0" name="Line 179"/>
              <p:cNvSpPr>
                <a:spLocks noChangeShapeType="1"/>
              </p:cNvSpPr>
              <p:nvPr/>
            </p:nvSpPr>
            <p:spPr bwMode="auto">
              <a:xfrm>
                <a:off x="6874" y="2259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1" name="Line 180"/>
              <p:cNvSpPr>
                <a:spLocks noChangeShapeType="1"/>
              </p:cNvSpPr>
              <p:nvPr/>
            </p:nvSpPr>
            <p:spPr bwMode="auto">
              <a:xfrm flipH="1">
                <a:off x="6848" y="2199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2" name="Line 181"/>
              <p:cNvSpPr>
                <a:spLocks noChangeShapeType="1"/>
              </p:cNvSpPr>
              <p:nvPr/>
            </p:nvSpPr>
            <p:spPr bwMode="auto">
              <a:xfrm>
                <a:off x="6848" y="2199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3" name="Line 182"/>
              <p:cNvSpPr>
                <a:spLocks noChangeShapeType="1"/>
              </p:cNvSpPr>
              <p:nvPr/>
            </p:nvSpPr>
            <p:spPr bwMode="auto">
              <a:xfrm flipH="1">
                <a:off x="6874" y="2133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" name="Line 183"/>
              <p:cNvSpPr>
                <a:spLocks noChangeShapeType="1"/>
              </p:cNvSpPr>
              <p:nvPr/>
            </p:nvSpPr>
            <p:spPr bwMode="auto">
              <a:xfrm>
                <a:off x="6874" y="2133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5" name="Line 184"/>
              <p:cNvSpPr>
                <a:spLocks noChangeShapeType="1"/>
              </p:cNvSpPr>
              <p:nvPr/>
            </p:nvSpPr>
            <p:spPr bwMode="auto">
              <a:xfrm flipH="1">
                <a:off x="6874" y="2073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6" name="Line 185"/>
              <p:cNvSpPr>
                <a:spLocks noChangeShapeType="1"/>
              </p:cNvSpPr>
              <p:nvPr/>
            </p:nvSpPr>
            <p:spPr bwMode="auto">
              <a:xfrm>
                <a:off x="6874" y="2073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7" name="Line 186"/>
              <p:cNvSpPr>
                <a:spLocks noChangeShapeType="1"/>
              </p:cNvSpPr>
              <p:nvPr/>
            </p:nvSpPr>
            <p:spPr bwMode="auto">
              <a:xfrm flipH="1">
                <a:off x="6874" y="2013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8" name="Line 187"/>
              <p:cNvSpPr>
                <a:spLocks noChangeShapeType="1"/>
              </p:cNvSpPr>
              <p:nvPr/>
            </p:nvSpPr>
            <p:spPr bwMode="auto">
              <a:xfrm>
                <a:off x="6874" y="2013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9" name="Line 188"/>
              <p:cNvSpPr>
                <a:spLocks noChangeShapeType="1"/>
              </p:cNvSpPr>
              <p:nvPr/>
            </p:nvSpPr>
            <p:spPr bwMode="auto">
              <a:xfrm flipH="1">
                <a:off x="6874" y="1953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0" name="Line 189"/>
              <p:cNvSpPr>
                <a:spLocks noChangeShapeType="1"/>
              </p:cNvSpPr>
              <p:nvPr/>
            </p:nvSpPr>
            <p:spPr bwMode="auto">
              <a:xfrm>
                <a:off x="6874" y="1953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1" name="Line 190"/>
              <p:cNvSpPr>
                <a:spLocks noChangeShapeType="1"/>
              </p:cNvSpPr>
              <p:nvPr/>
            </p:nvSpPr>
            <p:spPr bwMode="auto">
              <a:xfrm flipH="1">
                <a:off x="6848" y="1886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2" name="Line 191"/>
              <p:cNvSpPr>
                <a:spLocks noChangeShapeType="1"/>
              </p:cNvSpPr>
              <p:nvPr/>
            </p:nvSpPr>
            <p:spPr bwMode="auto">
              <a:xfrm>
                <a:off x="6848" y="1886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3" name="Line 192"/>
              <p:cNvSpPr>
                <a:spLocks noChangeShapeType="1"/>
              </p:cNvSpPr>
              <p:nvPr/>
            </p:nvSpPr>
            <p:spPr bwMode="auto">
              <a:xfrm flipH="1">
                <a:off x="6874" y="1826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" name="Line 193"/>
              <p:cNvSpPr>
                <a:spLocks noChangeShapeType="1"/>
              </p:cNvSpPr>
              <p:nvPr/>
            </p:nvSpPr>
            <p:spPr bwMode="auto">
              <a:xfrm>
                <a:off x="6874" y="1826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" name="Line 194"/>
              <p:cNvSpPr>
                <a:spLocks noChangeShapeType="1"/>
              </p:cNvSpPr>
              <p:nvPr/>
            </p:nvSpPr>
            <p:spPr bwMode="auto">
              <a:xfrm flipH="1">
                <a:off x="6874" y="1767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6" name="Line 195"/>
              <p:cNvSpPr>
                <a:spLocks noChangeShapeType="1"/>
              </p:cNvSpPr>
              <p:nvPr/>
            </p:nvSpPr>
            <p:spPr bwMode="auto">
              <a:xfrm>
                <a:off x="6874" y="1767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7" name="Line 196"/>
              <p:cNvSpPr>
                <a:spLocks noChangeShapeType="1"/>
              </p:cNvSpPr>
              <p:nvPr/>
            </p:nvSpPr>
            <p:spPr bwMode="auto">
              <a:xfrm flipH="1">
                <a:off x="6874" y="1707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8" name="Line 197"/>
              <p:cNvSpPr>
                <a:spLocks noChangeShapeType="1"/>
              </p:cNvSpPr>
              <p:nvPr/>
            </p:nvSpPr>
            <p:spPr bwMode="auto">
              <a:xfrm>
                <a:off x="6874" y="1707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9" name="Line 198"/>
              <p:cNvSpPr>
                <a:spLocks noChangeShapeType="1"/>
              </p:cNvSpPr>
              <p:nvPr/>
            </p:nvSpPr>
            <p:spPr bwMode="auto">
              <a:xfrm flipH="1">
                <a:off x="6874" y="1640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" name="Line 199"/>
              <p:cNvSpPr>
                <a:spLocks noChangeShapeType="1"/>
              </p:cNvSpPr>
              <p:nvPr/>
            </p:nvSpPr>
            <p:spPr bwMode="auto">
              <a:xfrm>
                <a:off x="6874" y="1640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" name="Line 200"/>
              <p:cNvSpPr>
                <a:spLocks noChangeShapeType="1"/>
              </p:cNvSpPr>
              <p:nvPr/>
            </p:nvSpPr>
            <p:spPr bwMode="auto">
              <a:xfrm flipH="1">
                <a:off x="6848" y="1580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" name="Line 201"/>
              <p:cNvSpPr>
                <a:spLocks noChangeShapeType="1"/>
              </p:cNvSpPr>
              <p:nvPr/>
            </p:nvSpPr>
            <p:spPr bwMode="auto">
              <a:xfrm>
                <a:off x="6848" y="1580"/>
                <a:ext cx="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" name="Line 202"/>
              <p:cNvSpPr>
                <a:spLocks noChangeShapeType="1"/>
              </p:cNvSpPr>
              <p:nvPr/>
            </p:nvSpPr>
            <p:spPr bwMode="auto">
              <a:xfrm flipH="1">
                <a:off x="6874" y="1520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" name="Line 203"/>
              <p:cNvSpPr>
                <a:spLocks noChangeShapeType="1"/>
              </p:cNvSpPr>
              <p:nvPr/>
            </p:nvSpPr>
            <p:spPr bwMode="auto">
              <a:xfrm>
                <a:off x="6874" y="1520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" name="Line 204"/>
              <p:cNvSpPr>
                <a:spLocks noChangeShapeType="1"/>
              </p:cNvSpPr>
              <p:nvPr/>
            </p:nvSpPr>
            <p:spPr bwMode="auto">
              <a:xfrm flipH="1">
                <a:off x="6874" y="1460"/>
                <a:ext cx="1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9" name="Line 206"/>
            <p:cNvSpPr>
              <a:spLocks noChangeShapeType="1"/>
            </p:cNvSpPr>
            <p:nvPr/>
          </p:nvSpPr>
          <p:spPr bwMode="auto">
            <a:xfrm>
              <a:off x="10912475" y="2317750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Line 207"/>
            <p:cNvSpPr>
              <a:spLocks noChangeShapeType="1"/>
            </p:cNvSpPr>
            <p:nvPr/>
          </p:nvSpPr>
          <p:spPr bwMode="auto">
            <a:xfrm flipH="1">
              <a:off x="10912475" y="2212975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Line 208"/>
            <p:cNvSpPr>
              <a:spLocks noChangeShapeType="1"/>
            </p:cNvSpPr>
            <p:nvPr/>
          </p:nvSpPr>
          <p:spPr bwMode="auto">
            <a:xfrm>
              <a:off x="10912475" y="2212975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Line 209"/>
            <p:cNvSpPr>
              <a:spLocks noChangeShapeType="1"/>
            </p:cNvSpPr>
            <p:nvPr/>
          </p:nvSpPr>
          <p:spPr bwMode="auto">
            <a:xfrm flipH="1">
              <a:off x="10912475" y="2117725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Line 210"/>
            <p:cNvSpPr>
              <a:spLocks noChangeShapeType="1"/>
            </p:cNvSpPr>
            <p:nvPr/>
          </p:nvSpPr>
          <p:spPr bwMode="auto">
            <a:xfrm>
              <a:off x="10912475" y="2117725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Line 211"/>
            <p:cNvSpPr>
              <a:spLocks noChangeShapeType="1"/>
            </p:cNvSpPr>
            <p:nvPr/>
          </p:nvSpPr>
          <p:spPr bwMode="auto">
            <a:xfrm flipH="1">
              <a:off x="10871200" y="2022475"/>
              <a:ext cx="714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Line 212"/>
            <p:cNvSpPr>
              <a:spLocks noChangeShapeType="1"/>
            </p:cNvSpPr>
            <p:nvPr/>
          </p:nvSpPr>
          <p:spPr bwMode="auto">
            <a:xfrm>
              <a:off x="10871200" y="2022475"/>
              <a:ext cx="714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Line 213"/>
            <p:cNvSpPr>
              <a:spLocks noChangeShapeType="1"/>
            </p:cNvSpPr>
            <p:nvPr/>
          </p:nvSpPr>
          <p:spPr bwMode="auto">
            <a:xfrm flipH="1">
              <a:off x="10912475" y="1927225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Line 214"/>
            <p:cNvSpPr>
              <a:spLocks noChangeShapeType="1"/>
            </p:cNvSpPr>
            <p:nvPr/>
          </p:nvSpPr>
          <p:spPr bwMode="auto">
            <a:xfrm>
              <a:off x="10912475" y="1927225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Line 215"/>
            <p:cNvSpPr>
              <a:spLocks noChangeShapeType="1"/>
            </p:cNvSpPr>
            <p:nvPr/>
          </p:nvSpPr>
          <p:spPr bwMode="auto">
            <a:xfrm flipH="1">
              <a:off x="10912475" y="1822450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Line 216"/>
            <p:cNvSpPr>
              <a:spLocks noChangeShapeType="1"/>
            </p:cNvSpPr>
            <p:nvPr/>
          </p:nvSpPr>
          <p:spPr bwMode="auto">
            <a:xfrm>
              <a:off x="10912475" y="1822450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Line 217"/>
            <p:cNvSpPr>
              <a:spLocks noChangeShapeType="1"/>
            </p:cNvSpPr>
            <p:nvPr/>
          </p:nvSpPr>
          <p:spPr bwMode="auto">
            <a:xfrm flipH="1">
              <a:off x="10912475" y="1727200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Line 218"/>
            <p:cNvSpPr>
              <a:spLocks noChangeShapeType="1"/>
            </p:cNvSpPr>
            <p:nvPr/>
          </p:nvSpPr>
          <p:spPr bwMode="auto">
            <a:xfrm>
              <a:off x="10912475" y="1727200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Line 219"/>
            <p:cNvSpPr>
              <a:spLocks noChangeShapeType="1"/>
            </p:cNvSpPr>
            <p:nvPr/>
          </p:nvSpPr>
          <p:spPr bwMode="auto">
            <a:xfrm flipH="1">
              <a:off x="10912475" y="1631950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Line 220"/>
            <p:cNvSpPr>
              <a:spLocks noChangeShapeType="1"/>
            </p:cNvSpPr>
            <p:nvPr/>
          </p:nvSpPr>
          <p:spPr bwMode="auto">
            <a:xfrm>
              <a:off x="10912475" y="1631950"/>
              <a:ext cx="30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Line 221"/>
            <p:cNvSpPr>
              <a:spLocks noChangeShapeType="1"/>
            </p:cNvSpPr>
            <p:nvPr/>
          </p:nvSpPr>
          <p:spPr bwMode="auto">
            <a:xfrm flipH="1">
              <a:off x="10871200" y="1536700"/>
              <a:ext cx="714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Line 222"/>
            <p:cNvSpPr>
              <a:spLocks noChangeShapeType="1"/>
            </p:cNvSpPr>
            <p:nvPr/>
          </p:nvSpPr>
          <p:spPr bwMode="auto">
            <a:xfrm>
              <a:off x="10871200" y="1536700"/>
              <a:ext cx="714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Rectangle 223"/>
            <p:cNvSpPr>
              <a:spLocks noChangeArrowheads="1"/>
            </p:cNvSpPr>
            <p:nvPr/>
          </p:nvSpPr>
          <p:spPr bwMode="auto">
            <a:xfrm>
              <a:off x="10377488" y="2181225"/>
              <a:ext cx="41275" cy="42863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Rectangle 224"/>
            <p:cNvSpPr>
              <a:spLocks noChangeArrowheads="1"/>
            </p:cNvSpPr>
            <p:nvPr/>
          </p:nvSpPr>
          <p:spPr bwMode="auto">
            <a:xfrm>
              <a:off x="10377488" y="2065338"/>
              <a:ext cx="41275" cy="41275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Rectangle 225"/>
            <p:cNvSpPr>
              <a:spLocks noChangeArrowheads="1"/>
            </p:cNvSpPr>
            <p:nvPr/>
          </p:nvSpPr>
          <p:spPr bwMode="auto">
            <a:xfrm>
              <a:off x="10604500" y="2097088"/>
              <a:ext cx="41275" cy="41275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Rectangle 226"/>
            <p:cNvSpPr>
              <a:spLocks noChangeArrowheads="1"/>
            </p:cNvSpPr>
            <p:nvPr/>
          </p:nvSpPr>
          <p:spPr bwMode="auto">
            <a:xfrm>
              <a:off x="10480675" y="1885950"/>
              <a:ext cx="41275" cy="41275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Rectangle 227"/>
            <p:cNvSpPr>
              <a:spLocks noChangeArrowheads="1"/>
            </p:cNvSpPr>
            <p:nvPr/>
          </p:nvSpPr>
          <p:spPr bwMode="auto">
            <a:xfrm>
              <a:off x="10593388" y="2128838"/>
              <a:ext cx="41275" cy="41275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Rectangle 228"/>
            <p:cNvSpPr>
              <a:spLocks noChangeArrowheads="1"/>
            </p:cNvSpPr>
            <p:nvPr/>
          </p:nvSpPr>
          <p:spPr bwMode="auto">
            <a:xfrm>
              <a:off x="10501313" y="2212975"/>
              <a:ext cx="41275" cy="41275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Line 229"/>
            <p:cNvSpPr>
              <a:spLocks noChangeShapeType="1"/>
            </p:cNvSpPr>
            <p:nvPr/>
          </p:nvSpPr>
          <p:spPr bwMode="auto">
            <a:xfrm>
              <a:off x="9678988" y="4294188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Line 230"/>
            <p:cNvSpPr>
              <a:spLocks noChangeShapeType="1"/>
            </p:cNvSpPr>
            <p:nvPr/>
          </p:nvSpPr>
          <p:spPr bwMode="auto">
            <a:xfrm flipV="1">
              <a:off x="9678988" y="4294188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Line 231"/>
            <p:cNvSpPr>
              <a:spLocks noChangeShapeType="1"/>
            </p:cNvSpPr>
            <p:nvPr/>
          </p:nvSpPr>
          <p:spPr bwMode="auto">
            <a:xfrm flipH="1" flipV="1">
              <a:off x="9678988" y="4294188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Line 232"/>
            <p:cNvSpPr>
              <a:spLocks noChangeShapeType="1"/>
            </p:cNvSpPr>
            <p:nvPr/>
          </p:nvSpPr>
          <p:spPr bwMode="auto">
            <a:xfrm flipH="1">
              <a:off x="9678988" y="4294188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Line 233"/>
            <p:cNvSpPr>
              <a:spLocks noChangeShapeType="1"/>
            </p:cNvSpPr>
            <p:nvPr/>
          </p:nvSpPr>
          <p:spPr bwMode="auto">
            <a:xfrm>
              <a:off x="9772650" y="4251325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Line 234"/>
            <p:cNvSpPr>
              <a:spLocks noChangeShapeType="1"/>
            </p:cNvSpPr>
            <p:nvPr/>
          </p:nvSpPr>
          <p:spPr bwMode="auto">
            <a:xfrm flipV="1">
              <a:off x="9772650" y="4251325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Line 235"/>
            <p:cNvSpPr>
              <a:spLocks noChangeShapeType="1"/>
            </p:cNvSpPr>
            <p:nvPr/>
          </p:nvSpPr>
          <p:spPr bwMode="auto">
            <a:xfrm flipH="1" flipV="1">
              <a:off x="9772650" y="4251325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Line 236"/>
            <p:cNvSpPr>
              <a:spLocks noChangeShapeType="1"/>
            </p:cNvSpPr>
            <p:nvPr/>
          </p:nvSpPr>
          <p:spPr bwMode="auto">
            <a:xfrm flipH="1">
              <a:off x="9772650" y="4251325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Line 237"/>
            <p:cNvSpPr>
              <a:spLocks noChangeShapeType="1"/>
            </p:cNvSpPr>
            <p:nvPr/>
          </p:nvSpPr>
          <p:spPr bwMode="auto">
            <a:xfrm>
              <a:off x="9772650" y="4337050"/>
              <a:ext cx="41275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Line 238"/>
            <p:cNvSpPr>
              <a:spLocks noChangeShapeType="1"/>
            </p:cNvSpPr>
            <p:nvPr/>
          </p:nvSpPr>
          <p:spPr bwMode="auto">
            <a:xfrm flipV="1">
              <a:off x="9772650" y="4337050"/>
              <a:ext cx="41275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Line 239"/>
            <p:cNvSpPr>
              <a:spLocks noChangeShapeType="1"/>
            </p:cNvSpPr>
            <p:nvPr/>
          </p:nvSpPr>
          <p:spPr bwMode="auto">
            <a:xfrm flipH="1" flipV="1">
              <a:off x="9772650" y="4337050"/>
              <a:ext cx="41275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Line 240"/>
            <p:cNvSpPr>
              <a:spLocks noChangeShapeType="1"/>
            </p:cNvSpPr>
            <p:nvPr/>
          </p:nvSpPr>
          <p:spPr bwMode="auto">
            <a:xfrm flipH="1">
              <a:off x="9772650" y="4337050"/>
              <a:ext cx="41275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Line 241"/>
            <p:cNvSpPr>
              <a:spLocks noChangeShapeType="1"/>
            </p:cNvSpPr>
            <p:nvPr/>
          </p:nvSpPr>
          <p:spPr bwMode="auto">
            <a:xfrm>
              <a:off x="9690100" y="4294188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Line 242"/>
            <p:cNvSpPr>
              <a:spLocks noChangeShapeType="1"/>
            </p:cNvSpPr>
            <p:nvPr/>
          </p:nvSpPr>
          <p:spPr bwMode="auto">
            <a:xfrm flipV="1">
              <a:off x="9690100" y="4294188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Line 243"/>
            <p:cNvSpPr>
              <a:spLocks noChangeShapeType="1"/>
            </p:cNvSpPr>
            <p:nvPr/>
          </p:nvSpPr>
          <p:spPr bwMode="auto">
            <a:xfrm flipH="1" flipV="1">
              <a:off x="9690100" y="4294188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Line 244"/>
            <p:cNvSpPr>
              <a:spLocks noChangeShapeType="1"/>
            </p:cNvSpPr>
            <p:nvPr/>
          </p:nvSpPr>
          <p:spPr bwMode="auto">
            <a:xfrm flipH="1">
              <a:off x="9690100" y="4294188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Line 245"/>
            <p:cNvSpPr>
              <a:spLocks noChangeShapeType="1"/>
            </p:cNvSpPr>
            <p:nvPr/>
          </p:nvSpPr>
          <p:spPr bwMode="auto">
            <a:xfrm>
              <a:off x="9793288" y="4357688"/>
              <a:ext cx="39688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Line 246"/>
            <p:cNvSpPr>
              <a:spLocks noChangeShapeType="1"/>
            </p:cNvSpPr>
            <p:nvPr/>
          </p:nvSpPr>
          <p:spPr bwMode="auto">
            <a:xfrm flipV="1">
              <a:off x="9793288" y="4357688"/>
              <a:ext cx="39688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Line 247"/>
            <p:cNvSpPr>
              <a:spLocks noChangeShapeType="1"/>
            </p:cNvSpPr>
            <p:nvPr/>
          </p:nvSpPr>
          <p:spPr bwMode="auto">
            <a:xfrm flipH="1" flipV="1">
              <a:off x="9793288" y="4357688"/>
              <a:ext cx="39688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Line 248"/>
            <p:cNvSpPr>
              <a:spLocks noChangeShapeType="1"/>
            </p:cNvSpPr>
            <p:nvPr/>
          </p:nvSpPr>
          <p:spPr bwMode="auto">
            <a:xfrm flipH="1">
              <a:off x="9793288" y="4357688"/>
              <a:ext cx="39688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Line 249"/>
            <p:cNvSpPr>
              <a:spLocks noChangeShapeType="1"/>
            </p:cNvSpPr>
            <p:nvPr/>
          </p:nvSpPr>
          <p:spPr bwMode="auto">
            <a:xfrm>
              <a:off x="9740900" y="4314825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Line 250"/>
            <p:cNvSpPr>
              <a:spLocks noChangeShapeType="1"/>
            </p:cNvSpPr>
            <p:nvPr/>
          </p:nvSpPr>
          <p:spPr bwMode="auto">
            <a:xfrm flipV="1">
              <a:off x="9740900" y="4314825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Line 251"/>
            <p:cNvSpPr>
              <a:spLocks noChangeShapeType="1"/>
            </p:cNvSpPr>
            <p:nvPr/>
          </p:nvSpPr>
          <p:spPr bwMode="auto">
            <a:xfrm flipH="1" flipV="1">
              <a:off x="9740900" y="4314825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Line 252"/>
            <p:cNvSpPr>
              <a:spLocks noChangeShapeType="1"/>
            </p:cNvSpPr>
            <p:nvPr/>
          </p:nvSpPr>
          <p:spPr bwMode="auto">
            <a:xfrm flipH="1">
              <a:off x="9740900" y="4314825"/>
              <a:ext cx="41275" cy="428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Oval 253"/>
            <p:cNvSpPr>
              <a:spLocks noChangeArrowheads="1"/>
            </p:cNvSpPr>
            <p:nvPr/>
          </p:nvSpPr>
          <p:spPr bwMode="auto">
            <a:xfrm>
              <a:off x="7142163" y="2857500"/>
              <a:ext cx="41275" cy="41275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Oval 254"/>
            <p:cNvSpPr>
              <a:spLocks noChangeArrowheads="1"/>
            </p:cNvSpPr>
            <p:nvPr/>
          </p:nvSpPr>
          <p:spPr bwMode="auto">
            <a:xfrm>
              <a:off x="7080250" y="2751138"/>
              <a:ext cx="41275" cy="42863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Oval 255"/>
            <p:cNvSpPr>
              <a:spLocks noChangeArrowheads="1"/>
            </p:cNvSpPr>
            <p:nvPr/>
          </p:nvSpPr>
          <p:spPr bwMode="auto">
            <a:xfrm>
              <a:off x="7121525" y="2751138"/>
              <a:ext cx="41275" cy="42863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Oval 256"/>
            <p:cNvSpPr>
              <a:spLocks noChangeArrowheads="1"/>
            </p:cNvSpPr>
            <p:nvPr/>
          </p:nvSpPr>
          <p:spPr bwMode="auto">
            <a:xfrm>
              <a:off x="6967538" y="2805113"/>
              <a:ext cx="41275" cy="41275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Oval 257"/>
            <p:cNvSpPr>
              <a:spLocks noChangeArrowheads="1"/>
            </p:cNvSpPr>
            <p:nvPr/>
          </p:nvSpPr>
          <p:spPr bwMode="auto">
            <a:xfrm>
              <a:off x="7153275" y="2560638"/>
              <a:ext cx="41275" cy="42863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Oval 258"/>
            <p:cNvSpPr>
              <a:spLocks noChangeArrowheads="1"/>
            </p:cNvSpPr>
            <p:nvPr/>
          </p:nvSpPr>
          <p:spPr bwMode="auto">
            <a:xfrm>
              <a:off x="7234238" y="2667000"/>
              <a:ext cx="41275" cy="42863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Line 259"/>
            <p:cNvSpPr>
              <a:spLocks noChangeShapeType="1"/>
            </p:cNvSpPr>
            <p:nvPr/>
          </p:nvSpPr>
          <p:spPr bwMode="auto">
            <a:xfrm>
              <a:off x="8961438" y="3786188"/>
              <a:ext cx="39688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Line 260"/>
            <p:cNvSpPr>
              <a:spLocks noChangeShapeType="1"/>
            </p:cNvSpPr>
            <p:nvPr/>
          </p:nvSpPr>
          <p:spPr bwMode="auto">
            <a:xfrm>
              <a:off x="8980488" y="3765550"/>
              <a:ext cx="0" cy="4286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Line 261"/>
            <p:cNvSpPr>
              <a:spLocks noChangeShapeType="1"/>
            </p:cNvSpPr>
            <p:nvPr/>
          </p:nvSpPr>
          <p:spPr bwMode="auto">
            <a:xfrm flipH="1">
              <a:off x="8961438" y="3786188"/>
              <a:ext cx="39688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Line 262"/>
            <p:cNvSpPr>
              <a:spLocks noChangeShapeType="1"/>
            </p:cNvSpPr>
            <p:nvPr/>
          </p:nvSpPr>
          <p:spPr bwMode="auto">
            <a:xfrm flipV="1">
              <a:off x="8980488" y="3765550"/>
              <a:ext cx="0" cy="4286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Line 263"/>
            <p:cNvSpPr>
              <a:spLocks noChangeShapeType="1"/>
            </p:cNvSpPr>
            <p:nvPr/>
          </p:nvSpPr>
          <p:spPr bwMode="auto">
            <a:xfrm>
              <a:off x="9104313" y="3956050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Line 264"/>
            <p:cNvSpPr>
              <a:spLocks noChangeShapeType="1"/>
            </p:cNvSpPr>
            <p:nvPr/>
          </p:nvSpPr>
          <p:spPr bwMode="auto">
            <a:xfrm>
              <a:off x="9124950" y="3935413"/>
              <a:ext cx="0" cy="41275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Line 265"/>
            <p:cNvSpPr>
              <a:spLocks noChangeShapeType="1"/>
            </p:cNvSpPr>
            <p:nvPr/>
          </p:nvSpPr>
          <p:spPr bwMode="auto">
            <a:xfrm flipH="1">
              <a:off x="9104313" y="3956050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Line 266"/>
            <p:cNvSpPr>
              <a:spLocks noChangeShapeType="1"/>
            </p:cNvSpPr>
            <p:nvPr/>
          </p:nvSpPr>
          <p:spPr bwMode="auto">
            <a:xfrm flipV="1">
              <a:off x="9124950" y="3935413"/>
              <a:ext cx="0" cy="41275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Line 267"/>
            <p:cNvSpPr>
              <a:spLocks noChangeShapeType="1"/>
            </p:cNvSpPr>
            <p:nvPr/>
          </p:nvSpPr>
          <p:spPr bwMode="auto">
            <a:xfrm>
              <a:off x="8826500" y="4060825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Line 268"/>
            <p:cNvSpPr>
              <a:spLocks noChangeShapeType="1"/>
            </p:cNvSpPr>
            <p:nvPr/>
          </p:nvSpPr>
          <p:spPr bwMode="auto">
            <a:xfrm>
              <a:off x="8847138" y="4040188"/>
              <a:ext cx="0" cy="4286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Line 269"/>
            <p:cNvSpPr>
              <a:spLocks noChangeShapeType="1"/>
            </p:cNvSpPr>
            <p:nvPr/>
          </p:nvSpPr>
          <p:spPr bwMode="auto">
            <a:xfrm flipH="1">
              <a:off x="8826500" y="4060825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Line 270"/>
            <p:cNvSpPr>
              <a:spLocks noChangeShapeType="1"/>
            </p:cNvSpPr>
            <p:nvPr/>
          </p:nvSpPr>
          <p:spPr bwMode="auto">
            <a:xfrm flipV="1">
              <a:off x="8847138" y="4040188"/>
              <a:ext cx="0" cy="4286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Line 271"/>
            <p:cNvSpPr>
              <a:spLocks noChangeShapeType="1"/>
            </p:cNvSpPr>
            <p:nvPr/>
          </p:nvSpPr>
          <p:spPr bwMode="auto">
            <a:xfrm>
              <a:off x="9124950" y="4103688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Line 272"/>
            <p:cNvSpPr>
              <a:spLocks noChangeShapeType="1"/>
            </p:cNvSpPr>
            <p:nvPr/>
          </p:nvSpPr>
          <p:spPr bwMode="auto">
            <a:xfrm>
              <a:off x="9145588" y="4083050"/>
              <a:ext cx="0" cy="41275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Line 273"/>
            <p:cNvSpPr>
              <a:spLocks noChangeShapeType="1"/>
            </p:cNvSpPr>
            <p:nvPr/>
          </p:nvSpPr>
          <p:spPr bwMode="auto">
            <a:xfrm flipH="1">
              <a:off x="9124950" y="4103688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Line 274"/>
            <p:cNvSpPr>
              <a:spLocks noChangeShapeType="1"/>
            </p:cNvSpPr>
            <p:nvPr/>
          </p:nvSpPr>
          <p:spPr bwMode="auto">
            <a:xfrm flipV="1">
              <a:off x="9145588" y="4083050"/>
              <a:ext cx="0" cy="41275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Line 275"/>
            <p:cNvSpPr>
              <a:spLocks noChangeShapeType="1"/>
            </p:cNvSpPr>
            <p:nvPr/>
          </p:nvSpPr>
          <p:spPr bwMode="auto">
            <a:xfrm>
              <a:off x="8909050" y="3967163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Line 276"/>
            <p:cNvSpPr>
              <a:spLocks noChangeShapeType="1"/>
            </p:cNvSpPr>
            <p:nvPr/>
          </p:nvSpPr>
          <p:spPr bwMode="auto">
            <a:xfrm>
              <a:off x="8929688" y="3944938"/>
              <a:ext cx="0" cy="4286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Line 277"/>
            <p:cNvSpPr>
              <a:spLocks noChangeShapeType="1"/>
            </p:cNvSpPr>
            <p:nvPr/>
          </p:nvSpPr>
          <p:spPr bwMode="auto">
            <a:xfrm flipH="1">
              <a:off x="8909050" y="3967163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Line 278"/>
            <p:cNvSpPr>
              <a:spLocks noChangeShapeType="1"/>
            </p:cNvSpPr>
            <p:nvPr/>
          </p:nvSpPr>
          <p:spPr bwMode="auto">
            <a:xfrm flipV="1">
              <a:off x="8929688" y="3944938"/>
              <a:ext cx="0" cy="4286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Line 279"/>
            <p:cNvSpPr>
              <a:spLocks noChangeShapeType="1"/>
            </p:cNvSpPr>
            <p:nvPr/>
          </p:nvSpPr>
          <p:spPr bwMode="auto">
            <a:xfrm>
              <a:off x="8816975" y="3892550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Line 280"/>
            <p:cNvSpPr>
              <a:spLocks noChangeShapeType="1"/>
            </p:cNvSpPr>
            <p:nvPr/>
          </p:nvSpPr>
          <p:spPr bwMode="auto">
            <a:xfrm>
              <a:off x="8837613" y="3871913"/>
              <a:ext cx="0" cy="41275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Line 281"/>
            <p:cNvSpPr>
              <a:spLocks noChangeShapeType="1"/>
            </p:cNvSpPr>
            <p:nvPr/>
          </p:nvSpPr>
          <p:spPr bwMode="auto">
            <a:xfrm flipH="1">
              <a:off x="8816975" y="3892550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Line 282"/>
            <p:cNvSpPr>
              <a:spLocks noChangeShapeType="1"/>
            </p:cNvSpPr>
            <p:nvPr/>
          </p:nvSpPr>
          <p:spPr bwMode="auto">
            <a:xfrm flipV="1">
              <a:off x="8837613" y="3871913"/>
              <a:ext cx="0" cy="41275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Line 283"/>
            <p:cNvSpPr>
              <a:spLocks noChangeShapeType="1"/>
            </p:cNvSpPr>
            <p:nvPr/>
          </p:nvSpPr>
          <p:spPr bwMode="auto">
            <a:xfrm>
              <a:off x="10491788" y="2117725"/>
              <a:ext cx="39688" cy="0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Line 284"/>
            <p:cNvSpPr>
              <a:spLocks noChangeShapeType="1"/>
            </p:cNvSpPr>
            <p:nvPr/>
          </p:nvSpPr>
          <p:spPr bwMode="auto">
            <a:xfrm>
              <a:off x="10512425" y="2097088"/>
              <a:ext cx="0" cy="41275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Line 285"/>
            <p:cNvSpPr>
              <a:spLocks noChangeShapeType="1"/>
            </p:cNvSpPr>
            <p:nvPr/>
          </p:nvSpPr>
          <p:spPr bwMode="auto">
            <a:xfrm flipH="1">
              <a:off x="10491788" y="2117725"/>
              <a:ext cx="39688" cy="0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Line 286"/>
            <p:cNvSpPr>
              <a:spLocks noChangeShapeType="1"/>
            </p:cNvSpPr>
            <p:nvPr/>
          </p:nvSpPr>
          <p:spPr bwMode="auto">
            <a:xfrm flipV="1">
              <a:off x="10512425" y="2097088"/>
              <a:ext cx="0" cy="41275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Line 287"/>
            <p:cNvSpPr>
              <a:spLocks noChangeShapeType="1"/>
            </p:cNvSpPr>
            <p:nvPr/>
          </p:nvSpPr>
          <p:spPr bwMode="auto">
            <a:xfrm>
              <a:off x="9740900" y="4325938"/>
              <a:ext cx="41275" cy="0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Line 288"/>
            <p:cNvSpPr>
              <a:spLocks noChangeShapeType="1"/>
            </p:cNvSpPr>
            <p:nvPr/>
          </p:nvSpPr>
          <p:spPr bwMode="auto">
            <a:xfrm>
              <a:off x="9761538" y="4305300"/>
              <a:ext cx="0" cy="41275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Line 289"/>
            <p:cNvSpPr>
              <a:spLocks noChangeShapeType="1"/>
            </p:cNvSpPr>
            <p:nvPr/>
          </p:nvSpPr>
          <p:spPr bwMode="auto">
            <a:xfrm flipH="1">
              <a:off x="9740900" y="4325938"/>
              <a:ext cx="41275" cy="0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Line 290"/>
            <p:cNvSpPr>
              <a:spLocks noChangeShapeType="1"/>
            </p:cNvSpPr>
            <p:nvPr/>
          </p:nvSpPr>
          <p:spPr bwMode="auto">
            <a:xfrm flipV="1">
              <a:off x="9761538" y="4305300"/>
              <a:ext cx="0" cy="41275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Line 291"/>
            <p:cNvSpPr>
              <a:spLocks noChangeShapeType="1"/>
            </p:cNvSpPr>
            <p:nvPr/>
          </p:nvSpPr>
          <p:spPr bwMode="auto">
            <a:xfrm>
              <a:off x="7121525" y="2751138"/>
              <a:ext cx="41275" cy="0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Line 292"/>
            <p:cNvSpPr>
              <a:spLocks noChangeShapeType="1"/>
            </p:cNvSpPr>
            <p:nvPr/>
          </p:nvSpPr>
          <p:spPr bwMode="auto">
            <a:xfrm>
              <a:off x="7142163" y="2730500"/>
              <a:ext cx="0" cy="42863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Line 293"/>
            <p:cNvSpPr>
              <a:spLocks noChangeShapeType="1"/>
            </p:cNvSpPr>
            <p:nvPr/>
          </p:nvSpPr>
          <p:spPr bwMode="auto">
            <a:xfrm flipH="1">
              <a:off x="7121525" y="2751138"/>
              <a:ext cx="41275" cy="0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Line 294"/>
            <p:cNvSpPr>
              <a:spLocks noChangeShapeType="1"/>
            </p:cNvSpPr>
            <p:nvPr/>
          </p:nvSpPr>
          <p:spPr bwMode="auto">
            <a:xfrm flipV="1">
              <a:off x="7142163" y="2730500"/>
              <a:ext cx="0" cy="42863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Line 295"/>
            <p:cNvSpPr>
              <a:spLocks noChangeShapeType="1"/>
            </p:cNvSpPr>
            <p:nvPr/>
          </p:nvSpPr>
          <p:spPr bwMode="auto">
            <a:xfrm>
              <a:off x="8961438" y="3956050"/>
              <a:ext cx="39688" cy="0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Line 296"/>
            <p:cNvSpPr>
              <a:spLocks noChangeShapeType="1"/>
            </p:cNvSpPr>
            <p:nvPr/>
          </p:nvSpPr>
          <p:spPr bwMode="auto">
            <a:xfrm>
              <a:off x="8980488" y="3935413"/>
              <a:ext cx="0" cy="41275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Line 297"/>
            <p:cNvSpPr>
              <a:spLocks noChangeShapeType="1"/>
            </p:cNvSpPr>
            <p:nvPr/>
          </p:nvSpPr>
          <p:spPr bwMode="auto">
            <a:xfrm flipH="1">
              <a:off x="8961438" y="3956050"/>
              <a:ext cx="39688" cy="0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Line 298"/>
            <p:cNvSpPr>
              <a:spLocks noChangeShapeType="1"/>
            </p:cNvSpPr>
            <p:nvPr/>
          </p:nvSpPr>
          <p:spPr bwMode="auto">
            <a:xfrm flipV="1">
              <a:off x="8980488" y="3935413"/>
              <a:ext cx="0" cy="41275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Rectangle 299"/>
            <p:cNvSpPr>
              <a:spLocks noChangeArrowheads="1"/>
            </p:cNvSpPr>
            <p:nvPr/>
          </p:nvSpPr>
          <p:spPr bwMode="auto">
            <a:xfrm>
              <a:off x="11075988" y="1704975"/>
              <a:ext cx="41275" cy="42863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Line 300"/>
            <p:cNvSpPr>
              <a:spLocks noChangeShapeType="1"/>
            </p:cNvSpPr>
            <p:nvPr/>
          </p:nvSpPr>
          <p:spPr bwMode="auto">
            <a:xfrm>
              <a:off x="11075988" y="1906588"/>
              <a:ext cx="41275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Line 301"/>
            <p:cNvSpPr>
              <a:spLocks noChangeShapeType="1"/>
            </p:cNvSpPr>
            <p:nvPr/>
          </p:nvSpPr>
          <p:spPr bwMode="auto">
            <a:xfrm flipV="1">
              <a:off x="11075988" y="1906588"/>
              <a:ext cx="41275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Line 302"/>
            <p:cNvSpPr>
              <a:spLocks noChangeShapeType="1"/>
            </p:cNvSpPr>
            <p:nvPr/>
          </p:nvSpPr>
          <p:spPr bwMode="auto">
            <a:xfrm flipH="1" flipV="1">
              <a:off x="11075988" y="1906588"/>
              <a:ext cx="41275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Line 303"/>
            <p:cNvSpPr>
              <a:spLocks noChangeShapeType="1"/>
            </p:cNvSpPr>
            <p:nvPr/>
          </p:nvSpPr>
          <p:spPr bwMode="auto">
            <a:xfrm flipH="1">
              <a:off x="11075988" y="1906588"/>
              <a:ext cx="41275" cy="41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Oval 304"/>
            <p:cNvSpPr>
              <a:spLocks noChangeArrowheads="1"/>
            </p:cNvSpPr>
            <p:nvPr/>
          </p:nvSpPr>
          <p:spPr bwMode="auto">
            <a:xfrm>
              <a:off x="11075988" y="2097088"/>
              <a:ext cx="41275" cy="41275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Line 305"/>
            <p:cNvSpPr>
              <a:spLocks noChangeShapeType="1"/>
            </p:cNvSpPr>
            <p:nvPr/>
          </p:nvSpPr>
          <p:spPr bwMode="auto">
            <a:xfrm>
              <a:off x="11075988" y="2317750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Line 306"/>
            <p:cNvSpPr>
              <a:spLocks noChangeShapeType="1"/>
            </p:cNvSpPr>
            <p:nvPr/>
          </p:nvSpPr>
          <p:spPr bwMode="auto">
            <a:xfrm>
              <a:off x="11096625" y="2297113"/>
              <a:ext cx="0" cy="4286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Line 307"/>
            <p:cNvSpPr>
              <a:spLocks noChangeShapeType="1"/>
            </p:cNvSpPr>
            <p:nvPr/>
          </p:nvSpPr>
          <p:spPr bwMode="auto">
            <a:xfrm flipH="1">
              <a:off x="11075988" y="2317750"/>
              <a:ext cx="41275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Line 308"/>
            <p:cNvSpPr>
              <a:spLocks noChangeShapeType="1"/>
            </p:cNvSpPr>
            <p:nvPr/>
          </p:nvSpPr>
          <p:spPr bwMode="auto">
            <a:xfrm flipV="1">
              <a:off x="11096625" y="2297113"/>
              <a:ext cx="0" cy="4286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Line 309"/>
            <p:cNvSpPr>
              <a:spLocks noChangeShapeType="1"/>
            </p:cNvSpPr>
            <p:nvPr/>
          </p:nvSpPr>
          <p:spPr bwMode="auto">
            <a:xfrm>
              <a:off x="11075988" y="2508250"/>
              <a:ext cx="41275" cy="0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Line 310"/>
            <p:cNvSpPr>
              <a:spLocks noChangeShapeType="1"/>
            </p:cNvSpPr>
            <p:nvPr/>
          </p:nvSpPr>
          <p:spPr bwMode="auto">
            <a:xfrm>
              <a:off x="11096625" y="2487613"/>
              <a:ext cx="0" cy="41275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Line 311"/>
            <p:cNvSpPr>
              <a:spLocks noChangeShapeType="1"/>
            </p:cNvSpPr>
            <p:nvPr/>
          </p:nvSpPr>
          <p:spPr bwMode="auto">
            <a:xfrm flipH="1">
              <a:off x="11075988" y="2508250"/>
              <a:ext cx="41275" cy="0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Line 312"/>
            <p:cNvSpPr>
              <a:spLocks noChangeShapeType="1"/>
            </p:cNvSpPr>
            <p:nvPr/>
          </p:nvSpPr>
          <p:spPr bwMode="auto">
            <a:xfrm flipV="1">
              <a:off x="11096625" y="2487613"/>
              <a:ext cx="0" cy="41275"/>
            </a:xfrm>
            <a:prstGeom prst="line">
              <a:avLst/>
            </a:prstGeom>
            <a:noFill/>
            <a:ln w="9525">
              <a:solidFill>
                <a:srgbClr val="8B45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Rectangle 313"/>
            <p:cNvSpPr>
              <a:spLocks noChangeArrowheads="1"/>
            </p:cNvSpPr>
            <p:nvPr/>
          </p:nvSpPr>
          <p:spPr bwMode="auto">
            <a:xfrm>
              <a:off x="7599363" y="828675"/>
              <a:ext cx="2800970" cy="216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Plot of Discriminant Functions</a:t>
              </a:r>
              <a:endPara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7" name="Rectangle 314"/>
            <p:cNvSpPr>
              <a:spLocks noChangeArrowheads="1"/>
            </p:cNvSpPr>
            <p:nvPr/>
          </p:nvSpPr>
          <p:spPr bwMode="auto">
            <a:xfrm>
              <a:off x="6808788" y="4600575"/>
              <a:ext cx="339725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-22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8" name="Rectangle 315"/>
            <p:cNvSpPr>
              <a:spLocks noChangeArrowheads="1"/>
            </p:cNvSpPr>
            <p:nvPr/>
          </p:nvSpPr>
          <p:spPr bwMode="auto">
            <a:xfrm>
              <a:off x="7773988" y="4600575"/>
              <a:ext cx="339725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-12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9" name="Rectangle 316"/>
            <p:cNvSpPr>
              <a:spLocks noChangeArrowheads="1"/>
            </p:cNvSpPr>
            <p:nvPr/>
          </p:nvSpPr>
          <p:spPr bwMode="auto">
            <a:xfrm>
              <a:off x="8791575" y="4600575"/>
              <a:ext cx="234950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0" name="Rectangle 317"/>
            <p:cNvSpPr>
              <a:spLocks noChangeArrowheads="1"/>
            </p:cNvSpPr>
            <p:nvPr/>
          </p:nvSpPr>
          <p:spPr bwMode="auto">
            <a:xfrm>
              <a:off x="9777413" y="4600575"/>
              <a:ext cx="174625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1" name="Rectangle 318"/>
            <p:cNvSpPr>
              <a:spLocks noChangeArrowheads="1"/>
            </p:cNvSpPr>
            <p:nvPr/>
          </p:nvSpPr>
          <p:spPr bwMode="auto">
            <a:xfrm>
              <a:off x="10691813" y="4600575"/>
              <a:ext cx="276225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2" name="Rectangle 319"/>
            <p:cNvSpPr>
              <a:spLocks noChangeArrowheads="1"/>
            </p:cNvSpPr>
            <p:nvPr/>
          </p:nvSpPr>
          <p:spPr bwMode="auto">
            <a:xfrm>
              <a:off x="8426450" y="4822825"/>
              <a:ext cx="965200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Function 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3" name="Rectangle 320"/>
            <p:cNvSpPr>
              <a:spLocks noChangeArrowheads="1"/>
            </p:cNvSpPr>
            <p:nvPr/>
          </p:nvSpPr>
          <p:spPr bwMode="auto">
            <a:xfrm>
              <a:off x="6473825" y="4367213"/>
              <a:ext cx="339725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-12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4" name="Rectangle 321"/>
            <p:cNvSpPr>
              <a:spLocks noChangeArrowheads="1"/>
            </p:cNvSpPr>
            <p:nvPr/>
          </p:nvSpPr>
          <p:spPr bwMode="auto">
            <a:xfrm>
              <a:off x="6577013" y="3881438"/>
              <a:ext cx="236538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5" name="Rectangle 322"/>
            <p:cNvSpPr>
              <a:spLocks noChangeArrowheads="1"/>
            </p:cNvSpPr>
            <p:nvPr/>
          </p:nvSpPr>
          <p:spPr bwMode="auto">
            <a:xfrm>
              <a:off x="6577013" y="3395663"/>
              <a:ext cx="236538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6" name="Rectangle 323"/>
            <p:cNvSpPr>
              <a:spLocks noChangeArrowheads="1"/>
            </p:cNvSpPr>
            <p:nvPr/>
          </p:nvSpPr>
          <p:spPr bwMode="auto">
            <a:xfrm>
              <a:off x="6638925" y="2898775"/>
              <a:ext cx="174625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7" name="Rectangle 324"/>
            <p:cNvSpPr>
              <a:spLocks noChangeArrowheads="1"/>
            </p:cNvSpPr>
            <p:nvPr/>
          </p:nvSpPr>
          <p:spPr bwMode="auto">
            <a:xfrm>
              <a:off x="6638925" y="2413000"/>
              <a:ext cx="174625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8" name="Rectangle 325"/>
            <p:cNvSpPr>
              <a:spLocks noChangeArrowheads="1"/>
            </p:cNvSpPr>
            <p:nvPr/>
          </p:nvSpPr>
          <p:spPr bwMode="auto">
            <a:xfrm>
              <a:off x="6535738" y="1927225"/>
              <a:ext cx="277813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9" name="Rectangle 326"/>
            <p:cNvSpPr>
              <a:spLocks noChangeArrowheads="1"/>
            </p:cNvSpPr>
            <p:nvPr/>
          </p:nvSpPr>
          <p:spPr bwMode="auto">
            <a:xfrm>
              <a:off x="6535738" y="1441450"/>
              <a:ext cx="277813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0" name="Rectangle 327"/>
            <p:cNvSpPr>
              <a:spLocks noChangeArrowheads="1"/>
            </p:cNvSpPr>
            <p:nvPr/>
          </p:nvSpPr>
          <p:spPr bwMode="auto">
            <a:xfrm rot="16200000">
              <a:off x="6126074" y="2831990"/>
              <a:ext cx="685976" cy="206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Function</a:t>
              </a: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1" name="Rectangle 328"/>
            <p:cNvSpPr>
              <a:spLocks noChangeArrowheads="1"/>
            </p:cNvSpPr>
            <p:nvPr/>
          </p:nvSpPr>
          <p:spPr bwMode="auto">
            <a:xfrm>
              <a:off x="11220450" y="1441450"/>
              <a:ext cx="498281" cy="175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Boden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2" name="Rectangle 329"/>
            <p:cNvSpPr>
              <a:spLocks noChangeArrowheads="1"/>
            </p:cNvSpPr>
            <p:nvPr/>
          </p:nvSpPr>
          <p:spPr bwMode="auto">
            <a:xfrm>
              <a:off x="11404600" y="1631950"/>
              <a:ext cx="339725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3" name="Rectangle 330"/>
            <p:cNvSpPr>
              <a:spLocks noChangeArrowheads="1"/>
            </p:cNvSpPr>
            <p:nvPr/>
          </p:nvSpPr>
          <p:spPr bwMode="auto">
            <a:xfrm>
              <a:off x="11404600" y="1831975"/>
              <a:ext cx="319088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4" name="Rectangle 331"/>
            <p:cNvSpPr>
              <a:spLocks noChangeArrowheads="1"/>
            </p:cNvSpPr>
            <p:nvPr/>
          </p:nvSpPr>
          <p:spPr bwMode="auto">
            <a:xfrm>
              <a:off x="11404600" y="2022475"/>
              <a:ext cx="319088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5" name="Rectangle 332"/>
            <p:cNvSpPr>
              <a:spLocks noChangeArrowheads="1"/>
            </p:cNvSpPr>
            <p:nvPr/>
          </p:nvSpPr>
          <p:spPr bwMode="auto">
            <a:xfrm>
              <a:off x="11404600" y="2222500"/>
              <a:ext cx="319088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17" name="Oval 616"/>
          <p:cNvSpPr/>
          <p:nvPr/>
        </p:nvSpPr>
        <p:spPr>
          <a:xfrm>
            <a:off x="6849349" y="2509857"/>
            <a:ext cx="665622" cy="708582"/>
          </a:xfrm>
          <a:prstGeom prst="ellipse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Oval 620"/>
          <p:cNvSpPr/>
          <p:nvPr/>
        </p:nvSpPr>
        <p:spPr>
          <a:xfrm>
            <a:off x="9332068" y="4398395"/>
            <a:ext cx="537945" cy="49178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Oval 621"/>
          <p:cNvSpPr/>
          <p:nvPr/>
        </p:nvSpPr>
        <p:spPr>
          <a:xfrm>
            <a:off x="8545686" y="3857828"/>
            <a:ext cx="665622" cy="708582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/>
        </p:nvSpPr>
        <p:spPr>
          <a:xfrm>
            <a:off x="9984326" y="1749827"/>
            <a:ext cx="665622" cy="708582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8" name="Group 627"/>
          <p:cNvGrpSpPr/>
          <p:nvPr/>
        </p:nvGrpSpPr>
        <p:grpSpPr>
          <a:xfrm>
            <a:off x="145915" y="670682"/>
            <a:ext cx="6585625" cy="4835174"/>
            <a:chOff x="145915" y="670682"/>
            <a:chExt cx="6585625" cy="4835174"/>
          </a:xfrm>
        </p:grpSpPr>
        <p:grpSp>
          <p:nvGrpSpPr>
            <p:cNvPr id="288" name="Gruppieren 287"/>
            <p:cNvGrpSpPr/>
            <p:nvPr/>
          </p:nvGrpSpPr>
          <p:grpSpPr>
            <a:xfrm>
              <a:off x="145915" y="670682"/>
              <a:ext cx="6585625" cy="4835174"/>
              <a:chOff x="2319984" y="678480"/>
              <a:chExt cx="6094413" cy="4463056"/>
            </a:xfrm>
          </p:grpSpPr>
          <p:grpSp>
            <p:nvGrpSpPr>
              <p:cNvPr id="7" name="Group 205"/>
              <p:cNvGrpSpPr>
                <a:grpSpLocks/>
              </p:cNvGrpSpPr>
              <p:nvPr/>
            </p:nvGrpSpPr>
            <p:grpSpPr bwMode="auto">
              <a:xfrm>
                <a:off x="2319984" y="1060073"/>
                <a:ext cx="6094413" cy="3805238"/>
                <a:chOff x="1437" y="658"/>
                <a:chExt cx="3839" cy="2397"/>
              </a:xfrm>
            </p:grpSpPr>
            <p:sp>
              <p:nvSpPr>
                <p:cNvPr id="88" name="Rectangle 5"/>
                <p:cNvSpPr>
                  <a:spLocks noChangeArrowheads="1"/>
                </p:cNvSpPr>
                <p:nvPr/>
              </p:nvSpPr>
              <p:spPr bwMode="auto">
                <a:xfrm>
                  <a:off x="1437" y="658"/>
                  <a:ext cx="3839" cy="239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Line 6"/>
                <p:cNvSpPr>
                  <a:spLocks noChangeShapeType="1"/>
                </p:cNvSpPr>
                <p:nvPr/>
              </p:nvSpPr>
              <p:spPr bwMode="auto">
                <a:xfrm>
                  <a:off x="2224" y="2911"/>
                  <a:ext cx="239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2224" y="2911"/>
                  <a:ext cx="239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2296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" name="Line 9"/>
                <p:cNvSpPr>
                  <a:spLocks noChangeShapeType="1"/>
                </p:cNvSpPr>
                <p:nvPr/>
              </p:nvSpPr>
              <p:spPr bwMode="auto">
                <a:xfrm>
                  <a:off x="2296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3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36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4" name="Line 11"/>
                <p:cNvSpPr>
                  <a:spLocks noChangeShapeType="1"/>
                </p:cNvSpPr>
                <p:nvPr/>
              </p:nvSpPr>
              <p:spPr bwMode="auto">
                <a:xfrm>
                  <a:off x="236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5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44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" name="Line 13"/>
                <p:cNvSpPr>
                  <a:spLocks noChangeShapeType="1"/>
                </p:cNvSpPr>
                <p:nvPr/>
              </p:nvSpPr>
              <p:spPr bwMode="auto">
                <a:xfrm>
                  <a:off x="244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7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251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8" name="Line 15"/>
                <p:cNvSpPr>
                  <a:spLocks noChangeShapeType="1"/>
                </p:cNvSpPr>
                <p:nvPr/>
              </p:nvSpPr>
              <p:spPr bwMode="auto">
                <a:xfrm>
                  <a:off x="251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9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59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" name="Line 17"/>
                <p:cNvSpPr>
                  <a:spLocks noChangeShapeType="1"/>
                </p:cNvSpPr>
                <p:nvPr/>
              </p:nvSpPr>
              <p:spPr bwMode="auto">
                <a:xfrm>
                  <a:off x="259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669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" name="Line 19"/>
                <p:cNvSpPr>
                  <a:spLocks noChangeShapeType="1"/>
                </p:cNvSpPr>
                <p:nvPr/>
              </p:nvSpPr>
              <p:spPr bwMode="auto">
                <a:xfrm>
                  <a:off x="2669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74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" name="Line 21"/>
                <p:cNvSpPr>
                  <a:spLocks noChangeShapeType="1"/>
                </p:cNvSpPr>
                <p:nvPr/>
              </p:nvSpPr>
              <p:spPr bwMode="auto">
                <a:xfrm>
                  <a:off x="274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819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" name="Line 23"/>
                <p:cNvSpPr>
                  <a:spLocks noChangeShapeType="1"/>
                </p:cNvSpPr>
                <p:nvPr/>
              </p:nvSpPr>
              <p:spPr bwMode="auto">
                <a:xfrm>
                  <a:off x="2819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89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" name="Line 25"/>
                <p:cNvSpPr>
                  <a:spLocks noChangeShapeType="1"/>
                </p:cNvSpPr>
                <p:nvPr/>
              </p:nvSpPr>
              <p:spPr bwMode="auto">
                <a:xfrm>
                  <a:off x="289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97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Line 27"/>
                <p:cNvSpPr>
                  <a:spLocks noChangeShapeType="1"/>
                </p:cNvSpPr>
                <p:nvPr/>
              </p:nvSpPr>
              <p:spPr bwMode="auto">
                <a:xfrm>
                  <a:off x="297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3047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Line 29"/>
                <p:cNvSpPr>
                  <a:spLocks noChangeShapeType="1"/>
                </p:cNvSpPr>
                <p:nvPr/>
              </p:nvSpPr>
              <p:spPr bwMode="auto">
                <a:xfrm>
                  <a:off x="3047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312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Line 31"/>
                <p:cNvSpPr>
                  <a:spLocks noChangeShapeType="1"/>
                </p:cNvSpPr>
                <p:nvPr/>
              </p:nvSpPr>
              <p:spPr bwMode="auto">
                <a:xfrm>
                  <a:off x="312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5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319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6" name="Line 33"/>
                <p:cNvSpPr>
                  <a:spLocks noChangeShapeType="1"/>
                </p:cNvSpPr>
                <p:nvPr/>
              </p:nvSpPr>
              <p:spPr bwMode="auto">
                <a:xfrm>
                  <a:off x="319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7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327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8" name="Line 35"/>
                <p:cNvSpPr>
                  <a:spLocks noChangeShapeType="1"/>
                </p:cNvSpPr>
                <p:nvPr/>
              </p:nvSpPr>
              <p:spPr bwMode="auto">
                <a:xfrm>
                  <a:off x="327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9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334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0" name="Line 37"/>
                <p:cNvSpPr>
                  <a:spLocks noChangeShapeType="1"/>
                </p:cNvSpPr>
                <p:nvPr/>
              </p:nvSpPr>
              <p:spPr bwMode="auto">
                <a:xfrm>
                  <a:off x="334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1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3426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2" name="Line 39"/>
                <p:cNvSpPr>
                  <a:spLocks noChangeShapeType="1"/>
                </p:cNvSpPr>
                <p:nvPr/>
              </p:nvSpPr>
              <p:spPr bwMode="auto">
                <a:xfrm>
                  <a:off x="3426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3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349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4" name="Line 41"/>
                <p:cNvSpPr>
                  <a:spLocks noChangeShapeType="1"/>
                </p:cNvSpPr>
                <p:nvPr/>
              </p:nvSpPr>
              <p:spPr bwMode="auto">
                <a:xfrm>
                  <a:off x="349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5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357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Line 43"/>
                <p:cNvSpPr>
                  <a:spLocks noChangeShapeType="1"/>
                </p:cNvSpPr>
                <p:nvPr/>
              </p:nvSpPr>
              <p:spPr bwMode="auto">
                <a:xfrm>
                  <a:off x="357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365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" name="Line 45"/>
                <p:cNvSpPr>
                  <a:spLocks noChangeShapeType="1"/>
                </p:cNvSpPr>
                <p:nvPr/>
              </p:nvSpPr>
              <p:spPr bwMode="auto">
                <a:xfrm>
                  <a:off x="365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372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" name="Line 47"/>
                <p:cNvSpPr>
                  <a:spLocks noChangeShapeType="1"/>
                </p:cNvSpPr>
                <p:nvPr/>
              </p:nvSpPr>
              <p:spPr bwMode="auto">
                <a:xfrm>
                  <a:off x="372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3804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" name="Line 49"/>
                <p:cNvSpPr>
                  <a:spLocks noChangeShapeType="1"/>
                </p:cNvSpPr>
                <p:nvPr/>
              </p:nvSpPr>
              <p:spPr bwMode="auto">
                <a:xfrm>
                  <a:off x="3804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387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" name="Line 51"/>
                <p:cNvSpPr>
                  <a:spLocks noChangeShapeType="1"/>
                </p:cNvSpPr>
                <p:nvPr/>
              </p:nvSpPr>
              <p:spPr bwMode="auto">
                <a:xfrm>
                  <a:off x="387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95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" name="Line 53"/>
                <p:cNvSpPr>
                  <a:spLocks noChangeShapeType="1"/>
                </p:cNvSpPr>
                <p:nvPr/>
              </p:nvSpPr>
              <p:spPr bwMode="auto">
                <a:xfrm>
                  <a:off x="395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402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" name="Line 55"/>
                <p:cNvSpPr>
                  <a:spLocks noChangeShapeType="1"/>
                </p:cNvSpPr>
                <p:nvPr/>
              </p:nvSpPr>
              <p:spPr bwMode="auto">
                <a:xfrm>
                  <a:off x="402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410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" name="Line 57"/>
                <p:cNvSpPr>
                  <a:spLocks noChangeShapeType="1"/>
                </p:cNvSpPr>
                <p:nvPr/>
              </p:nvSpPr>
              <p:spPr bwMode="auto">
                <a:xfrm>
                  <a:off x="410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4177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" name="Line 59"/>
                <p:cNvSpPr>
                  <a:spLocks noChangeShapeType="1"/>
                </p:cNvSpPr>
                <p:nvPr/>
              </p:nvSpPr>
              <p:spPr bwMode="auto">
                <a:xfrm>
                  <a:off x="4177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425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" name="Line 61"/>
                <p:cNvSpPr>
                  <a:spLocks noChangeShapeType="1"/>
                </p:cNvSpPr>
                <p:nvPr/>
              </p:nvSpPr>
              <p:spPr bwMode="auto">
                <a:xfrm>
                  <a:off x="425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4333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" name="Line 63"/>
                <p:cNvSpPr>
                  <a:spLocks noChangeShapeType="1"/>
                </p:cNvSpPr>
                <p:nvPr/>
              </p:nvSpPr>
              <p:spPr bwMode="auto">
                <a:xfrm>
                  <a:off x="4333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40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Line 65"/>
                <p:cNvSpPr>
                  <a:spLocks noChangeShapeType="1"/>
                </p:cNvSpPr>
                <p:nvPr/>
              </p:nvSpPr>
              <p:spPr bwMode="auto">
                <a:xfrm>
                  <a:off x="440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483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Line 67"/>
                <p:cNvSpPr>
                  <a:spLocks noChangeShapeType="1"/>
                </p:cNvSpPr>
                <p:nvPr/>
              </p:nvSpPr>
              <p:spPr bwMode="auto">
                <a:xfrm>
                  <a:off x="4483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4555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Line 69"/>
                <p:cNvSpPr>
                  <a:spLocks noChangeShapeType="1"/>
                </p:cNvSpPr>
                <p:nvPr/>
              </p:nvSpPr>
              <p:spPr bwMode="auto">
                <a:xfrm>
                  <a:off x="4555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Line 70"/>
                <p:cNvSpPr>
                  <a:spLocks noChangeShapeType="1"/>
                </p:cNvSpPr>
                <p:nvPr/>
              </p:nvSpPr>
              <p:spPr bwMode="auto">
                <a:xfrm>
                  <a:off x="2224" y="814"/>
                  <a:ext cx="239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2224" y="814"/>
                  <a:ext cx="239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" name="Line 72"/>
                <p:cNvSpPr>
                  <a:spLocks noChangeShapeType="1"/>
                </p:cNvSpPr>
                <p:nvPr/>
              </p:nvSpPr>
              <p:spPr bwMode="auto">
                <a:xfrm>
                  <a:off x="2296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2296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Line 74"/>
                <p:cNvSpPr>
                  <a:spLocks noChangeShapeType="1"/>
                </p:cNvSpPr>
                <p:nvPr/>
              </p:nvSpPr>
              <p:spPr bwMode="auto">
                <a:xfrm>
                  <a:off x="236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236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" name="Line 76"/>
                <p:cNvSpPr>
                  <a:spLocks noChangeShapeType="1"/>
                </p:cNvSpPr>
                <p:nvPr/>
              </p:nvSpPr>
              <p:spPr bwMode="auto">
                <a:xfrm>
                  <a:off x="244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244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Line 78"/>
                <p:cNvSpPr>
                  <a:spLocks noChangeShapeType="1"/>
                </p:cNvSpPr>
                <p:nvPr/>
              </p:nvSpPr>
              <p:spPr bwMode="auto">
                <a:xfrm>
                  <a:off x="251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251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" name="Line 80"/>
                <p:cNvSpPr>
                  <a:spLocks noChangeShapeType="1"/>
                </p:cNvSpPr>
                <p:nvPr/>
              </p:nvSpPr>
              <p:spPr bwMode="auto">
                <a:xfrm>
                  <a:off x="259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259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Line 82"/>
                <p:cNvSpPr>
                  <a:spLocks noChangeShapeType="1"/>
                </p:cNvSpPr>
                <p:nvPr/>
              </p:nvSpPr>
              <p:spPr bwMode="auto">
                <a:xfrm>
                  <a:off x="2669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2669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" name="Line 84"/>
                <p:cNvSpPr>
                  <a:spLocks noChangeShapeType="1"/>
                </p:cNvSpPr>
                <p:nvPr/>
              </p:nvSpPr>
              <p:spPr bwMode="auto">
                <a:xfrm>
                  <a:off x="274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74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Line 86"/>
                <p:cNvSpPr>
                  <a:spLocks noChangeShapeType="1"/>
                </p:cNvSpPr>
                <p:nvPr/>
              </p:nvSpPr>
              <p:spPr bwMode="auto">
                <a:xfrm>
                  <a:off x="2819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2819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" name="Line 88"/>
                <p:cNvSpPr>
                  <a:spLocks noChangeShapeType="1"/>
                </p:cNvSpPr>
                <p:nvPr/>
              </p:nvSpPr>
              <p:spPr bwMode="auto">
                <a:xfrm>
                  <a:off x="289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89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" name="Line 90"/>
                <p:cNvSpPr>
                  <a:spLocks noChangeShapeType="1"/>
                </p:cNvSpPr>
                <p:nvPr/>
              </p:nvSpPr>
              <p:spPr bwMode="auto">
                <a:xfrm>
                  <a:off x="297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297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" name="Line 92"/>
                <p:cNvSpPr>
                  <a:spLocks noChangeShapeType="1"/>
                </p:cNvSpPr>
                <p:nvPr/>
              </p:nvSpPr>
              <p:spPr bwMode="auto">
                <a:xfrm>
                  <a:off x="3047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3047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Line 94"/>
                <p:cNvSpPr>
                  <a:spLocks noChangeShapeType="1"/>
                </p:cNvSpPr>
                <p:nvPr/>
              </p:nvSpPr>
              <p:spPr bwMode="auto">
                <a:xfrm>
                  <a:off x="312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312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9" name="Line 96"/>
                <p:cNvSpPr>
                  <a:spLocks noChangeShapeType="1"/>
                </p:cNvSpPr>
                <p:nvPr/>
              </p:nvSpPr>
              <p:spPr bwMode="auto">
                <a:xfrm>
                  <a:off x="319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319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" name="Line 98"/>
                <p:cNvSpPr>
                  <a:spLocks noChangeShapeType="1"/>
                </p:cNvSpPr>
                <p:nvPr/>
              </p:nvSpPr>
              <p:spPr bwMode="auto">
                <a:xfrm>
                  <a:off x="327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327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" name="Line 100"/>
                <p:cNvSpPr>
                  <a:spLocks noChangeShapeType="1"/>
                </p:cNvSpPr>
                <p:nvPr/>
              </p:nvSpPr>
              <p:spPr bwMode="auto">
                <a:xfrm>
                  <a:off x="334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334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" name="Line 102"/>
                <p:cNvSpPr>
                  <a:spLocks noChangeShapeType="1"/>
                </p:cNvSpPr>
                <p:nvPr/>
              </p:nvSpPr>
              <p:spPr bwMode="auto">
                <a:xfrm>
                  <a:off x="3426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3426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" name="Line 104"/>
                <p:cNvSpPr>
                  <a:spLocks noChangeShapeType="1"/>
                </p:cNvSpPr>
                <p:nvPr/>
              </p:nvSpPr>
              <p:spPr bwMode="auto">
                <a:xfrm>
                  <a:off x="349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349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Line 106"/>
                <p:cNvSpPr>
                  <a:spLocks noChangeShapeType="1"/>
                </p:cNvSpPr>
                <p:nvPr/>
              </p:nvSpPr>
              <p:spPr bwMode="auto">
                <a:xfrm>
                  <a:off x="357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Line 107"/>
                <p:cNvSpPr>
                  <a:spLocks noChangeShapeType="1"/>
                </p:cNvSpPr>
                <p:nvPr/>
              </p:nvSpPr>
              <p:spPr bwMode="auto">
                <a:xfrm flipV="1">
                  <a:off x="357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Line 108"/>
                <p:cNvSpPr>
                  <a:spLocks noChangeShapeType="1"/>
                </p:cNvSpPr>
                <p:nvPr/>
              </p:nvSpPr>
              <p:spPr bwMode="auto">
                <a:xfrm>
                  <a:off x="365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" name="Line 109"/>
                <p:cNvSpPr>
                  <a:spLocks noChangeShapeType="1"/>
                </p:cNvSpPr>
                <p:nvPr/>
              </p:nvSpPr>
              <p:spPr bwMode="auto">
                <a:xfrm flipV="1">
                  <a:off x="365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Line 110"/>
                <p:cNvSpPr>
                  <a:spLocks noChangeShapeType="1"/>
                </p:cNvSpPr>
                <p:nvPr/>
              </p:nvSpPr>
              <p:spPr bwMode="auto">
                <a:xfrm>
                  <a:off x="372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372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Line 112"/>
                <p:cNvSpPr>
                  <a:spLocks noChangeShapeType="1"/>
                </p:cNvSpPr>
                <p:nvPr/>
              </p:nvSpPr>
              <p:spPr bwMode="auto">
                <a:xfrm>
                  <a:off x="3804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3804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Line 114"/>
                <p:cNvSpPr>
                  <a:spLocks noChangeShapeType="1"/>
                </p:cNvSpPr>
                <p:nvPr/>
              </p:nvSpPr>
              <p:spPr bwMode="auto">
                <a:xfrm>
                  <a:off x="387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Line 115"/>
                <p:cNvSpPr>
                  <a:spLocks noChangeShapeType="1"/>
                </p:cNvSpPr>
                <p:nvPr/>
              </p:nvSpPr>
              <p:spPr bwMode="auto">
                <a:xfrm flipV="1">
                  <a:off x="387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Line 116"/>
                <p:cNvSpPr>
                  <a:spLocks noChangeShapeType="1"/>
                </p:cNvSpPr>
                <p:nvPr/>
              </p:nvSpPr>
              <p:spPr bwMode="auto">
                <a:xfrm>
                  <a:off x="395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0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395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Line 118"/>
                <p:cNvSpPr>
                  <a:spLocks noChangeShapeType="1"/>
                </p:cNvSpPr>
                <p:nvPr/>
              </p:nvSpPr>
              <p:spPr bwMode="auto">
                <a:xfrm>
                  <a:off x="402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Line 119"/>
                <p:cNvSpPr>
                  <a:spLocks noChangeShapeType="1"/>
                </p:cNvSpPr>
                <p:nvPr/>
              </p:nvSpPr>
              <p:spPr bwMode="auto">
                <a:xfrm flipV="1">
                  <a:off x="402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Line 120"/>
                <p:cNvSpPr>
                  <a:spLocks noChangeShapeType="1"/>
                </p:cNvSpPr>
                <p:nvPr/>
              </p:nvSpPr>
              <p:spPr bwMode="auto">
                <a:xfrm>
                  <a:off x="410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4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10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Line 122"/>
                <p:cNvSpPr>
                  <a:spLocks noChangeShapeType="1"/>
                </p:cNvSpPr>
                <p:nvPr/>
              </p:nvSpPr>
              <p:spPr bwMode="auto">
                <a:xfrm>
                  <a:off x="4177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4177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Line 124"/>
                <p:cNvSpPr>
                  <a:spLocks noChangeShapeType="1"/>
                </p:cNvSpPr>
                <p:nvPr/>
              </p:nvSpPr>
              <p:spPr bwMode="auto">
                <a:xfrm>
                  <a:off x="425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8" name="Line 125"/>
                <p:cNvSpPr>
                  <a:spLocks noChangeShapeType="1"/>
                </p:cNvSpPr>
                <p:nvPr/>
              </p:nvSpPr>
              <p:spPr bwMode="auto">
                <a:xfrm flipV="1">
                  <a:off x="425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Line 126"/>
                <p:cNvSpPr>
                  <a:spLocks noChangeShapeType="1"/>
                </p:cNvSpPr>
                <p:nvPr/>
              </p:nvSpPr>
              <p:spPr bwMode="auto">
                <a:xfrm>
                  <a:off x="4333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4333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Line 128"/>
                <p:cNvSpPr>
                  <a:spLocks noChangeShapeType="1"/>
                </p:cNvSpPr>
                <p:nvPr/>
              </p:nvSpPr>
              <p:spPr bwMode="auto">
                <a:xfrm>
                  <a:off x="440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2" name="Line 129"/>
                <p:cNvSpPr>
                  <a:spLocks noChangeShapeType="1"/>
                </p:cNvSpPr>
                <p:nvPr/>
              </p:nvSpPr>
              <p:spPr bwMode="auto">
                <a:xfrm flipV="1">
                  <a:off x="440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3" name="Line 130"/>
                <p:cNvSpPr>
                  <a:spLocks noChangeShapeType="1"/>
                </p:cNvSpPr>
                <p:nvPr/>
              </p:nvSpPr>
              <p:spPr bwMode="auto">
                <a:xfrm>
                  <a:off x="4483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" name="Line 131"/>
                <p:cNvSpPr>
                  <a:spLocks noChangeShapeType="1"/>
                </p:cNvSpPr>
                <p:nvPr/>
              </p:nvSpPr>
              <p:spPr bwMode="auto">
                <a:xfrm flipV="1">
                  <a:off x="4483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5" name="Line 132"/>
                <p:cNvSpPr>
                  <a:spLocks noChangeShapeType="1"/>
                </p:cNvSpPr>
                <p:nvPr/>
              </p:nvSpPr>
              <p:spPr bwMode="auto">
                <a:xfrm>
                  <a:off x="4555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6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4555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2224" y="814"/>
                  <a:ext cx="0" cy="20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Line 135"/>
                <p:cNvSpPr>
                  <a:spLocks noChangeShapeType="1"/>
                </p:cNvSpPr>
                <p:nvPr/>
              </p:nvSpPr>
              <p:spPr bwMode="auto">
                <a:xfrm>
                  <a:off x="2224" y="814"/>
                  <a:ext cx="0" cy="20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Line 136"/>
                <p:cNvSpPr>
                  <a:spLocks noChangeShapeType="1"/>
                </p:cNvSpPr>
                <p:nvPr/>
              </p:nvSpPr>
              <p:spPr bwMode="auto">
                <a:xfrm>
                  <a:off x="2224" y="2851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0" name="Line 137"/>
                <p:cNvSpPr>
                  <a:spLocks noChangeShapeType="1"/>
                </p:cNvSpPr>
                <p:nvPr/>
              </p:nvSpPr>
              <p:spPr bwMode="auto">
                <a:xfrm flipH="1">
                  <a:off x="2224" y="2851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Line 138"/>
                <p:cNvSpPr>
                  <a:spLocks noChangeShapeType="1"/>
                </p:cNvSpPr>
                <p:nvPr/>
              </p:nvSpPr>
              <p:spPr bwMode="auto">
                <a:xfrm>
                  <a:off x="2224" y="2725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2224" y="2725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Line 140"/>
                <p:cNvSpPr>
                  <a:spLocks noChangeShapeType="1"/>
                </p:cNvSpPr>
                <p:nvPr/>
              </p:nvSpPr>
              <p:spPr bwMode="auto">
                <a:xfrm>
                  <a:off x="2224" y="2605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4" name="Line 141"/>
                <p:cNvSpPr>
                  <a:spLocks noChangeShapeType="1"/>
                </p:cNvSpPr>
                <p:nvPr/>
              </p:nvSpPr>
              <p:spPr bwMode="auto">
                <a:xfrm flipH="1">
                  <a:off x="2224" y="2605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" name="Line 142"/>
                <p:cNvSpPr>
                  <a:spLocks noChangeShapeType="1"/>
                </p:cNvSpPr>
                <p:nvPr/>
              </p:nvSpPr>
              <p:spPr bwMode="auto">
                <a:xfrm>
                  <a:off x="2224" y="2478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6" name="Line 143"/>
                <p:cNvSpPr>
                  <a:spLocks noChangeShapeType="1"/>
                </p:cNvSpPr>
                <p:nvPr/>
              </p:nvSpPr>
              <p:spPr bwMode="auto">
                <a:xfrm flipH="1">
                  <a:off x="2224" y="2478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7" name="Line 144"/>
                <p:cNvSpPr>
                  <a:spLocks noChangeShapeType="1"/>
                </p:cNvSpPr>
                <p:nvPr/>
              </p:nvSpPr>
              <p:spPr bwMode="auto">
                <a:xfrm>
                  <a:off x="2224" y="2358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Line 145"/>
                <p:cNvSpPr>
                  <a:spLocks noChangeShapeType="1"/>
                </p:cNvSpPr>
                <p:nvPr/>
              </p:nvSpPr>
              <p:spPr bwMode="auto">
                <a:xfrm flipH="1">
                  <a:off x="2224" y="2358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Line 146"/>
                <p:cNvSpPr>
                  <a:spLocks noChangeShapeType="1"/>
                </p:cNvSpPr>
                <p:nvPr/>
              </p:nvSpPr>
              <p:spPr bwMode="auto">
                <a:xfrm>
                  <a:off x="2224" y="2232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Line 147"/>
                <p:cNvSpPr>
                  <a:spLocks noChangeShapeType="1"/>
                </p:cNvSpPr>
                <p:nvPr/>
              </p:nvSpPr>
              <p:spPr bwMode="auto">
                <a:xfrm flipH="1">
                  <a:off x="2224" y="2232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Line 148"/>
                <p:cNvSpPr>
                  <a:spLocks noChangeShapeType="1"/>
                </p:cNvSpPr>
                <p:nvPr/>
              </p:nvSpPr>
              <p:spPr bwMode="auto">
                <a:xfrm>
                  <a:off x="2224" y="2112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Line 149"/>
                <p:cNvSpPr>
                  <a:spLocks noChangeShapeType="1"/>
                </p:cNvSpPr>
                <p:nvPr/>
              </p:nvSpPr>
              <p:spPr bwMode="auto">
                <a:xfrm flipH="1">
                  <a:off x="2224" y="2112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Line 150"/>
                <p:cNvSpPr>
                  <a:spLocks noChangeShapeType="1"/>
                </p:cNvSpPr>
                <p:nvPr/>
              </p:nvSpPr>
              <p:spPr bwMode="auto">
                <a:xfrm>
                  <a:off x="2224" y="1986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4" name="Line 151"/>
                <p:cNvSpPr>
                  <a:spLocks noChangeShapeType="1"/>
                </p:cNvSpPr>
                <p:nvPr/>
              </p:nvSpPr>
              <p:spPr bwMode="auto">
                <a:xfrm flipH="1">
                  <a:off x="2224" y="1986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Line 152"/>
                <p:cNvSpPr>
                  <a:spLocks noChangeShapeType="1"/>
                </p:cNvSpPr>
                <p:nvPr/>
              </p:nvSpPr>
              <p:spPr bwMode="auto">
                <a:xfrm>
                  <a:off x="2224" y="1860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Line 153"/>
                <p:cNvSpPr>
                  <a:spLocks noChangeShapeType="1"/>
                </p:cNvSpPr>
                <p:nvPr/>
              </p:nvSpPr>
              <p:spPr bwMode="auto">
                <a:xfrm flipH="1">
                  <a:off x="2224" y="1860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Line 154"/>
                <p:cNvSpPr>
                  <a:spLocks noChangeShapeType="1"/>
                </p:cNvSpPr>
                <p:nvPr/>
              </p:nvSpPr>
              <p:spPr bwMode="auto">
                <a:xfrm>
                  <a:off x="2224" y="1739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Line 155"/>
                <p:cNvSpPr>
                  <a:spLocks noChangeShapeType="1"/>
                </p:cNvSpPr>
                <p:nvPr/>
              </p:nvSpPr>
              <p:spPr bwMode="auto">
                <a:xfrm flipH="1">
                  <a:off x="2224" y="1739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Line 156"/>
                <p:cNvSpPr>
                  <a:spLocks noChangeShapeType="1"/>
                </p:cNvSpPr>
                <p:nvPr/>
              </p:nvSpPr>
              <p:spPr bwMode="auto">
                <a:xfrm>
                  <a:off x="2224" y="1613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2224" y="1613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Line 158"/>
                <p:cNvSpPr>
                  <a:spLocks noChangeShapeType="1"/>
                </p:cNvSpPr>
                <p:nvPr/>
              </p:nvSpPr>
              <p:spPr bwMode="auto">
                <a:xfrm>
                  <a:off x="2224" y="1493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2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2224" y="1493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Line 160"/>
                <p:cNvSpPr>
                  <a:spLocks noChangeShapeType="1"/>
                </p:cNvSpPr>
                <p:nvPr/>
              </p:nvSpPr>
              <p:spPr bwMode="auto">
                <a:xfrm>
                  <a:off x="2224" y="1367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Line 161"/>
                <p:cNvSpPr>
                  <a:spLocks noChangeShapeType="1"/>
                </p:cNvSpPr>
                <p:nvPr/>
              </p:nvSpPr>
              <p:spPr bwMode="auto">
                <a:xfrm flipH="1">
                  <a:off x="2224" y="1367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Line 162"/>
                <p:cNvSpPr>
                  <a:spLocks noChangeShapeType="1"/>
                </p:cNvSpPr>
                <p:nvPr/>
              </p:nvSpPr>
              <p:spPr bwMode="auto">
                <a:xfrm>
                  <a:off x="2224" y="1247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" name="Line 163"/>
                <p:cNvSpPr>
                  <a:spLocks noChangeShapeType="1"/>
                </p:cNvSpPr>
                <p:nvPr/>
              </p:nvSpPr>
              <p:spPr bwMode="auto">
                <a:xfrm flipH="1">
                  <a:off x="2224" y="1247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Line 164"/>
                <p:cNvSpPr>
                  <a:spLocks noChangeShapeType="1"/>
                </p:cNvSpPr>
                <p:nvPr/>
              </p:nvSpPr>
              <p:spPr bwMode="auto">
                <a:xfrm>
                  <a:off x="2224" y="1121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Line 165"/>
                <p:cNvSpPr>
                  <a:spLocks noChangeShapeType="1"/>
                </p:cNvSpPr>
                <p:nvPr/>
              </p:nvSpPr>
              <p:spPr bwMode="auto">
                <a:xfrm flipH="1">
                  <a:off x="2224" y="1121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Line 166"/>
                <p:cNvSpPr>
                  <a:spLocks noChangeShapeType="1"/>
                </p:cNvSpPr>
                <p:nvPr/>
              </p:nvSpPr>
              <p:spPr bwMode="auto">
                <a:xfrm>
                  <a:off x="2224" y="994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0" name="Line 167"/>
                <p:cNvSpPr>
                  <a:spLocks noChangeShapeType="1"/>
                </p:cNvSpPr>
                <p:nvPr/>
              </p:nvSpPr>
              <p:spPr bwMode="auto">
                <a:xfrm flipH="1">
                  <a:off x="2224" y="994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Line 168"/>
                <p:cNvSpPr>
                  <a:spLocks noChangeShapeType="1"/>
                </p:cNvSpPr>
                <p:nvPr/>
              </p:nvSpPr>
              <p:spPr bwMode="auto">
                <a:xfrm>
                  <a:off x="2224" y="874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Line 169"/>
                <p:cNvSpPr>
                  <a:spLocks noChangeShapeType="1"/>
                </p:cNvSpPr>
                <p:nvPr/>
              </p:nvSpPr>
              <p:spPr bwMode="auto">
                <a:xfrm flipH="1">
                  <a:off x="2224" y="874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Line 170"/>
                <p:cNvSpPr>
                  <a:spLocks noChangeShapeType="1"/>
                </p:cNvSpPr>
                <p:nvPr/>
              </p:nvSpPr>
              <p:spPr bwMode="auto">
                <a:xfrm flipV="1">
                  <a:off x="4621" y="814"/>
                  <a:ext cx="0" cy="20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4" name="Line 171"/>
                <p:cNvSpPr>
                  <a:spLocks noChangeShapeType="1"/>
                </p:cNvSpPr>
                <p:nvPr/>
              </p:nvSpPr>
              <p:spPr bwMode="auto">
                <a:xfrm>
                  <a:off x="4621" y="814"/>
                  <a:ext cx="0" cy="20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5" name="Line 172"/>
                <p:cNvSpPr>
                  <a:spLocks noChangeShapeType="1"/>
                </p:cNvSpPr>
                <p:nvPr/>
              </p:nvSpPr>
              <p:spPr bwMode="auto">
                <a:xfrm flipH="1">
                  <a:off x="4579" y="2851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" name="Line 173"/>
                <p:cNvSpPr>
                  <a:spLocks noChangeShapeType="1"/>
                </p:cNvSpPr>
                <p:nvPr/>
              </p:nvSpPr>
              <p:spPr bwMode="auto">
                <a:xfrm>
                  <a:off x="4579" y="2851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7" name="Line 174"/>
                <p:cNvSpPr>
                  <a:spLocks noChangeShapeType="1"/>
                </p:cNvSpPr>
                <p:nvPr/>
              </p:nvSpPr>
              <p:spPr bwMode="auto">
                <a:xfrm flipH="1">
                  <a:off x="4603" y="2725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8" name="Line 175"/>
                <p:cNvSpPr>
                  <a:spLocks noChangeShapeType="1"/>
                </p:cNvSpPr>
                <p:nvPr/>
              </p:nvSpPr>
              <p:spPr bwMode="auto">
                <a:xfrm>
                  <a:off x="4603" y="2725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9" name="Line 176"/>
                <p:cNvSpPr>
                  <a:spLocks noChangeShapeType="1"/>
                </p:cNvSpPr>
                <p:nvPr/>
              </p:nvSpPr>
              <p:spPr bwMode="auto">
                <a:xfrm flipH="1">
                  <a:off x="4603" y="2605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0" name="Line 177"/>
                <p:cNvSpPr>
                  <a:spLocks noChangeShapeType="1"/>
                </p:cNvSpPr>
                <p:nvPr/>
              </p:nvSpPr>
              <p:spPr bwMode="auto">
                <a:xfrm>
                  <a:off x="4603" y="2605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1" name="Line 178"/>
                <p:cNvSpPr>
                  <a:spLocks noChangeShapeType="1"/>
                </p:cNvSpPr>
                <p:nvPr/>
              </p:nvSpPr>
              <p:spPr bwMode="auto">
                <a:xfrm flipH="1">
                  <a:off x="4603" y="2478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2" name="Line 179"/>
                <p:cNvSpPr>
                  <a:spLocks noChangeShapeType="1"/>
                </p:cNvSpPr>
                <p:nvPr/>
              </p:nvSpPr>
              <p:spPr bwMode="auto">
                <a:xfrm>
                  <a:off x="4603" y="2478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3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4579" y="2358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4" name="Line 181"/>
                <p:cNvSpPr>
                  <a:spLocks noChangeShapeType="1"/>
                </p:cNvSpPr>
                <p:nvPr/>
              </p:nvSpPr>
              <p:spPr bwMode="auto">
                <a:xfrm>
                  <a:off x="4579" y="2358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5" name="Line 182"/>
                <p:cNvSpPr>
                  <a:spLocks noChangeShapeType="1"/>
                </p:cNvSpPr>
                <p:nvPr/>
              </p:nvSpPr>
              <p:spPr bwMode="auto">
                <a:xfrm flipH="1">
                  <a:off x="4603" y="2232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" name="Line 183"/>
                <p:cNvSpPr>
                  <a:spLocks noChangeShapeType="1"/>
                </p:cNvSpPr>
                <p:nvPr/>
              </p:nvSpPr>
              <p:spPr bwMode="auto">
                <a:xfrm>
                  <a:off x="4603" y="2232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7" name="Line 184"/>
                <p:cNvSpPr>
                  <a:spLocks noChangeShapeType="1"/>
                </p:cNvSpPr>
                <p:nvPr/>
              </p:nvSpPr>
              <p:spPr bwMode="auto">
                <a:xfrm flipH="1">
                  <a:off x="4603" y="2112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8" name="Line 185"/>
                <p:cNvSpPr>
                  <a:spLocks noChangeShapeType="1"/>
                </p:cNvSpPr>
                <p:nvPr/>
              </p:nvSpPr>
              <p:spPr bwMode="auto">
                <a:xfrm>
                  <a:off x="4603" y="2112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9" name="Line 186"/>
                <p:cNvSpPr>
                  <a:spLocks noChangeShapeType="1"/>
                </p:cNvSpPr>
                <p:nvPr/>
              </p:nvSpPr>
              <p:spPr bwMode="auto">
                <a:xfrm flipH="1">
                  <a:off x="4603" y="1986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0" name="Line 187"/>
                <p:cNvSpPr>
                  <a:spLocks noChangeShapeType="1"/>
                </p:cNvSpPr>
                <p:nvPr/>
              </p:nvSpPr>
              <p:spPr bwMode="auto">
                <a:xfrm>
                  <a:off x="4603" y="1986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" name="Line 188"/>
                <p:cNvSpPr>
                  <a:spLocks noChangeShapeType="1"/>
                </p:cNvSpPr>
                <p:nvPr/>
              </p:nvSpPr>
              <p:spPr bwMode="auto">
                <a:xfrm flipH="1">
                  <a:off x="4579" y="1860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" name="Line 189"/>
                <p:cNvSpPr>
                  <a:spLocks noChangeShapeType="1"/>
                </p:cNvSpPr>
                <p:nvPr/>
              </p:nvSpPr>
              <p:spPr bwMode="auto">
                <a:xfrm>
                  <a:off x="4579" y="1860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" name="Line 190"/>
                <p:cNvSpPr>
                  <a:spLocks noChangeShapeType="1"/>
                </p:cNvSpPr>
                <p:nvPr/>
              </p:nvSpPr>
              <p:spPr bwMode="auto">
                <a:xfrm flipH="1">
                  <a:off x="4603" y="1739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" name="Line 191"/>
                <p:cNvSpPr>
                  <a:spLocks noChangeShapeType="1"/>
                </p:cNvSpPr>
                <p:nvPr/>
              </p:nvSpPr>
              <p:spPr bwMode="auto">
                <a:xfrm>
                  <a:off x="4603" y="1739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5" name="Line 192"/>
                <p:cNvSpPr>
                  <a:spLocks noChangeShapeType="1"/>
                </p:cNvSpPr>
                <p:nvPr/>
              </p:nvSpPr>
              <p:spPr bwMode="auto">
                <a:xfrm flipH="1">
                  <a:off x="4603" y="1613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" name="Line 193"/>
                <p:cNvSpPr>
                  <a:spLocks noChangeShapeType="1"/>
                </p:cNvSpPr>
                <p:nvPr/>
              </p:nvSpPr>
              <p:spPr bwMode="auto">
                <a:xfrm>
                  <a:off x="4603" y="1613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7" name="Line 194"/>
                <p:cNvSpPr>
                  <a:spLocks noChangeShapeType="1"/>
                </p:cNvSpPr>
                <p:nvPr/>
              </p:nvSpPr>
              <p:spPr bwMode="auto">
                <a:xfrm flipH="1">
                  <a:off x="4603" y="1493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" name="Line 195"/>
                <p:cNvSpPr>
                  <a:spLocks noChangeShapeType="1"/>
                </p:cNvSpPr>
                <p:nvPr/>
              </p:nvSpPr>
              <p:spPr bwMode="auto">
                <a:xfrm>
                  <a:off x="4603" y="1493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9" name="Line 196"/>
                <p:cNvSpPr>
                  <a:spLocks noChangeShapeType="1"/>
                </p:cNvSpPr>
                <p:nvPr/>
              </p:nvSpPr>
              <p:spPr bwMode="auto">
                <a:xfrm flipH="1">
                  <a:off x="4579" y="1367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" name="Line 197"/>
                <p:cNvSpPr>
                  <a:spLocks noChangeShapeType="1"/>
                </p:cNvSpPr>
                <p:nvPr/>
              </p:nvSpPr>
              <p:spPr bwMode="auto">
                <a:xfrm>
                  <a:off x="4579" y="1367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1" name="Line 198"/>
                <p:cNvSpPr>
                  <a:spLocks noChangeShapeType="1"/>
                </p:cNvSpPr>
                <p:nvPr/>
              </p:nvSpPr>
              <p:spPr bwMode="auto">
                <a:xfrm flipH="1">
                  <a:off x="4603" y="1247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2" name="Line 199"/>
                <p:cNvSpPr>
                  <a:spLocks noChangeShapeType="1"/>
                </p:cNvSpPr>
                <p:nvPr/>
              </p:nvSpPr>
              <p:spPr bwMode="auto">
                <a:xfrm>
                  <a:off x="4603" y="1247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3" name="Line 200"/>
                <p:cNvSpPr>
                  <a:spLocks noChangeShapeType="1"/>
                </p:cNvSpPr>
                <p:nvPr/>
              </p:nvSpPr>
              <p:spPr bwMode="auto">
                <a:xfrm flipH="1">
                  <a:off x="4603" y="1121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4" name="Line 201"/>
                <p:cNvSpPr>
                  <a:spLocks noChangeShapeType="1"/>
                </p:cNvSpPr>
                <p:nvPr/>
              </p:nvSpPr>
              <p:spPr bwMode="auto">
                <a:xfrm>
                  <a:off x="4603" y="1121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5" name="Line 202"/>
                <p:cNvSpPr>
                  <a:spLocks noChangeShapeType="1"/>
                </p:cNvSpPr>
                <p:nvPr/>
              </p:nvSpPr>
              <p:spPr bwMode="auto">
                <a:xfrm flipH="1">
                  <a:off x="4603" y="994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6" name="Line 203"/>
                <p:cNvSpPr>
                  <a:spLocks noChangeShapeType="1"/>
                </p:cNvSpPr>
                <p:nvPr/>
              </p:nvSpPr>
              <p:spPr bwMode="auto">
                <a:xfrm>
                  <a:off x="4603" y="994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7" name="Line 204"/>
                <p:cNvSpPr>
                  <a:spLocks noChangeShapeType="1"/>
                </p:cNvSpPr>
                <p:nvPr/>
              </p:nvSpPr>
              <p:spPr bwMode="auto">
                <a:xfrm flipH="1">
                  <a:off x="4579" y="874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" name="Line 206"/>
              <p:cNvSpPr>
                <a:spLocks noChangeShapeType="1"/>
              </p:cNvSpPr>
              <p:nvPr/>
            </p:nvSpPr>
            <p:spPr bwMode="auto">
              <a:xfrm>
                <a:off x="7307909" y="1402973"/>
                <a:ext cx="666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Rectangle 207"/>
              <p:cNvSpPr>
                <a:spLocks noChangeArrowheads="1"/>
              </p:cNvSpPr>
              <p:nvPr/>
            </p:nvSpPr>
            <p:spPr bwMode="auto">
              <a:xfrm>
                <a:off x="6287147" y="312064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Rectangle 208"/>
              <p:cNvSpPr>
                <a:spLocks noChangeArrowheads="1"/>
              </p:cNvSpPr>
              <p:nvPr/>
            </p:nvSpPr>
            <p:spPr bwMode="auto">
              <a:xfrm>
                <a:off x="6726884" y="2661861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209"/>
              <p:cNvSpPr>
                <a:spLocks noChangeArrowheads="1"/>
              </p:cNvSpPr>
              <p:nvPr/>
            </p:nvSpPr>
            <p:spPr bwMode="auto">
              <a:xfrm>
                <a:off x="7250759" y="351117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210"/>
              <p:cNvSpPr>
                <a:spLocks noChangeArrowheads="1"/>
              </p:cNvSpPr>
              <p:nvPr/>
            </p:nvSpPr>
            <p:spPr bwMode="auto">
              <a:xfrm>
                <a:off x="5915672" y="335877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Rectangle 211"/>
              <p:cNvSpPr>
                <a:spLocks noChangeArrowheads="1"/>
              </p:cNvSpPr>
              <p:nvPr/>
            </p:nvSpPr>
            <p:spPr bwMode="auto">
              <a:xfrm>
                <a:off x="5294959" y="344449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Rectangle 212"/>
              <p:cNvSpPr>
                <a:spLocks noChangeArrowheads="1"/>
              </p:cNvSpPr>
              <p:nvPr/>
            </p:nvSpPr>
            <p:spPr bwMode="auto">
              <a:xfrm>
                <a:off x="5906147" y="32635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Rectangle 213"/>
              <p:cNvSpPr>
                <a:spLocks noChangeArrowheads="1"/>
              </p:cNvSpPr>
              <p:nvPr/>
            </p:nvSpPr>
            <p:spPr bwMode="auto">
              <a:xfrm>
                <a:off x="3940822" y="28825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Rectangle 214"/>
              <p:cNvSpPr>
                <a:spLocks noChangeArrowheads="1"/>
              </p:cNvSpPr>
              <p:nvPr/>
            </p:nvSpPr>
            <p:spPr bwMode="auto">
              <a:xfrm>
                <a:off x="5209234" y="1631573"/>
                <a:ext cx="38100" cy="39688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ectangle 215"/>
              <p:cNvSpPr>
                <a:spLocks noChangeArrowheads="1"/>
              </p:cNvSpPr>
              <p:nvPr/>
            </p:nvSpPr>
            <p:spPr bwMode="auto">
              <a:xfrm>
                <a:off x="4285309" y="2814261"/>
                <a:ext cx="38100" cy="39688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Rectangle 216"/>
              <p:cNvSpPr>
                <a:spLocks noChangeArrowheads="1"/>
              </p:cNvSpPr>
              <p:nvPr/>
            </p:nvSpPr>
            <p:spPr bwMode="auto">
              <a:xfrm>
                <a:off x="4140847" y="2728536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217"/>
              <p:cNvSpPr>
                <a:spLocks noChangeArrowheads="1"/>
              </p:cNvSpPr>
              <p:nvPr/>
            </p:nvSpPr>
            <p:spPr bwMode="auto">
              <a:xfrm>
                <a:off x="3693172" y="29968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Rectangle 218"/>
              <p:cNvSpPr>
                <a:spLocks noChangeArrowheads="1"/>
              </p:cNvSpPr>
              <p:nvPr/>
            </p:nvSpPr>
            <p:spPr bwMode="auto">
              <a:xfrm>
                <a:off x="4247209" y="2623761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Rectangle 219"/>
              <p:cNvSpPr>
                <a:spLocks noChangeArrowheads="1"/>
              </p:cNvSpPr>
              <p:nvPr/>
            </p:nvSpPr>
            <p:spPr bwMode="auto">
              <a:xfrm>
                <a:off x="4409134" y="37588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220"/>
              <p:cNvSpPr>
                <a:spLocks noChangeArrowheads="1"/>
              </p:cNvSpPr>
              <p:nvPr/>
            </p:nvSpPr>
            <p:spPr bwMode="auto">
              <a:xfrm>
                <a:off x="5591822" y="325399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Rectangle 221"/>
              <p:cNvSpPr>
                <a:spLocks noChangeArrowheads="1"/>
              </p:cNvSpPr>
              <p:nvPr/>
            </p:nvSpPr>
            <p:spPr bwMode="auto">
              <a:xfrm>
                <a:off x="5563247" y="373024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222"/>
              <p:cNvSpPr>
                <a:spLocks noChangeArrowheads="1"/>
              </p:cNvSpPr>
              <p:nvPr/>
            </p:nvSpPr>
            <p:spPr bwMode="auto">
              <a:xfrm>
                <a:off x="4237684" y="393027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223"/>
              <p:cNvSpPr>
                <a:spLocks noChangeArrowheads="1"/>
              </p:cNvSpPr>
              <p:nvPr/>
            </p:nvSpPr>
            <p:spPr bwMode="auto">
              <a:xfrm>
                <a:off x="4285309" y="362547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224"/>
              <p:cNvSpPr>
                <a:spLocks noChangeArrowheads="1"/>
              </p:cNvSpPr>
              <p:nvPr/>
            </p:nvSpPr>
            <p:spPr bwMode="auto">
              <a:xfrm>
                <a:off x="4237684" y="36826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Rectangle 225"/>
              <p:cNvSpPr>
                <a:spLocks noChangeArrowheads="1"/>
              </p:cNvSpPr>
              <p:nvPr/>
            </p:nvSpPr>
            <p:spPr bwMode="auto">
              <a:xfrm>
                <a:off x="4780609" y="342544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Rectangle 226"/>
              <p:cNvSpPr>
                <a:spLocks noChangeArrowheads="1"/>
              </p:cNvSpPr>
              <p:nvPr/>
            </p:nvSpPr>
            <p:spPr bwMode="auto">
              <a:xfrm>
                <a:off x="5839472" y="29587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Rectangle 227"/>
              <p:cNvSpPr>
                <a:spLocks noChangeArrowheads="1"/>
              </p:cNvSpPr>
              <p:nvPr/>
            </p:nvSpPr>
            <p:spPr bwMode="auto">
              <a:xfrm>
                <a:off x="5782322" y="336829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Rectangle 228"/>
              <p:cNvSpPr>
                <a:spLocks noChangeArrowheads="1"/>
              </p:cNvSpPr>
              <p:nvPr/>
            </p:nvSpPr>
            <p:spPr bwMode="auto">
              <a:xfrm>
                <a:off x="5218759" y="33397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Rectangle 229"/>
              <p:cNvSpPr>
                <a:spLocks noChangeArrowheads="1"/>
              </p:cNvSpPr>
              <p:nvPr/>
            </p:nvSpPr>
            <p:spPr bwMode="auto">
              <a:xfrm>
                <a:off x="4561534" y="334924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Rectangle 230"/>
              <p:cNvSpPr>
                <a:spLocks noChangeArrowheads="1"/>
              </p:cNvSpPr>
              <p:nvPr/>
            </p:nvSpPr>
            <p:spPr bwMode="auto">
              <a:xfrm>
                <a:off x="4923484" y="305397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231"/>
              <p:cNvSpPr>
                <a:spLocks noChangeShapeType="1"/>
              </p:cNvSpPr>
              <p:nvPr/>
            </p:nvSpPr>
            <p:spPr bwMode="auto">
              <a:xfrm flipH="1" flipV="1">
                <a:off x="5113984" y="3206373"/>
                <a:ext cx="2022475" cy="276225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232"/>
              <p:cNvSpPr>
                <a:spLocks noChangeShapeType="1"/>
              </p:cNvSpPr>
              <p:nvPr/>
            </p:nvSpPr>
            <p:spPr bwMode="auto">
              <a:xfrm flipH="1" flipV="1">
                <a:off x="5113984" y="3206373"/>
                <a:ext cx="1974850" cy="180975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Line 233"/>
              <p:cNvSpPr>
                <a:spLocks noChangeShapeType="1"/>
              </p:cNvSpPr>
              <p:nvPr/>
            </p:nvSpPr>
            <p:spPr bwMode="auto">
              <a:xfrm flipH="1" flipV="1">
                <a:off x="5113984" y="3206373"/>
                <a:ext cx="1296988" cy="13065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Line 234"/>
              <p:cNvSpPr>
                <a:spLocks noChangeShapeType="1"/>
              </p:cNvSpPr>
              <p:nvPr/>
            </p:nvSpPr>
            <p:spPr bwMode="auto">
              <a:xfrm flipH="1">
                <a:off x="5113984" y="2376111"/>
                <a:ext cx="1230313" cy="8302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Line 235"/>
              <p:cNvSpPr>
                <a:spLocks noChangeShapeType="1"/>
              </p:cNvSpPr>
              <p:nvPr/>
            </p:nvSpPr>
            <p:spPr bwMode="auto">
              <a:xfrm flipV="1">
                <a:off x="4209109" y="3206373"/>
                <a:ext cx="904875" cy="64770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Line 236"/>
              <p:cNvSpPr>
                <a:spLocks noChangeShapeType="1"/>
              </p:cNvSpPr>
              <p:nvPr/>
            </p:nvSpPr>
            <p:spPr bwMode="auto">
              <a:xfrm flipH="1">
                <a:off x="5113984" y="1728411"/>
                <a:ext cx="468313" cy="14779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Line 237"/>
              <p:cNvSpPr>
                <a:spLocks noChangeShapeType="1"/>
              </p:cNvSpPr>
              <p:nvPr/>
            </p:nvSpPr>
            <p:spPr bwMode="auto">
              <a:xfrm flipH="1">
                <a:off x="5113984" y="2785686"/>
                <a:ext cx="696913" cy="42068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Line 238"/>
              <p:cNvSpPr>
                <a:spLocks noChangeShapeType="1"/>
              </p:cNvSpPr>
              <p:nvPr/>
            </p:nvSpPr>
            <p:spPr bwMode="auto">
              <a:xfrm>
                <a:off x="3683647" y="3206373"/>
                <a:ext cx="358616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Line 239"/>
              <p:cNvSpPr>
                <a:spLocks noChangeShapeType="1"/>
              </p:cNvSpPr>
              <p:nvPr/>
            </p:nvSpPr>
            <p:spPr bwMode="auto">
              <a:xfrm flipV="1">
                <a:off x="5113984" y="1402973"/>
                <a:ext cx="0" cy="313848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Rectangle 240"/>
              <p:cNvSpPr>
                <a:spLocks noChangeArrowheads="1"/>
              </p:cNvSpPr>
              <p:nvPr/>
            </p:nvSpPr>
            <p:spPr bwMode="auto">
              <a:xfrm>
                <a:off x="6841184" y="3539748"/>
                <a:ext cx="38100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41"/>
              <p:cNvSpPr>
                <a:spLocks noChangeArrowheads="1"/>
              </p:cNvSpPr>
              <p:nvPr/>
            </p:nvSpPr>
            <p:spPr bwMode="auto">
              <a:xfrm>
                <a:off x="6688784" y="3158748"/>
                <a:ext cx="140970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PC_carbohydrate_1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242"/>
              <p:cNvSpPr>
                <a:spLocks noChangeArrowheads="1"/>
              </p:cNvSpPr>
              <p:nvPr/>
            </p:nvSpPr>
            <p:spPr bwMode="auto">
              <a:xfrm>
                <a:off x="6025209" y="4341436"/>
                <a:ext cx="7715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PC_enz_1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243"/>
              <p:cNvSpPr>
                <a:spLocks noChangeArrowheads="1"/>
              </p:cNvSpPr>
              <p:nvPr/>
            </p:nvSpPr>
            <p:spPr bwMode="auto">
              <a:xfrm>
                <a:off x="5796609" y="2204661"/>
                <a:ext cx="109537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PC_enz_2_exo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244"/>
              <p:cNvSpPr>
                <a:spLocks noChangeArrowheads="1"/>
              </p:cNvSpPr>
              <p:nvPr/>
            </p:nvSpPr>
            <p:spPr bwMode="auto">
              <a:xfrm>
                <a:off x="4066234" y="3682623"/>
                <a:ext cx="2857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SG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245"/>
              <p:cNvSpPr>
                <a:spLocks noChangeArrowheads="1"/>
              </p:cNvSpPr>
              <p:nvPr/>
            </p:nvSpPr>
            <p:spPr bwMode="auto">
              <a:xfrm>
                <a:off x="5544197" y="1509336"/>
                <a:ext cx="34290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WM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246"/>
              <p:cNvSpPr>
                <a:spLocks noChangeArrowheads="1"/>
              </p:cNvSpPr>
              <p:nvPr/>
            </p:nvSpPr>
            <p:spPr bwMode="auto">
              <a:xfrm>
                <a:off x="5491809" y="2623761"/>
                <a:ext cx="6953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WS_perc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247"/>
              <p:cNvSpPr>
                <a:spLocks noChangeArrowheads="1"/>
              </p:cNvSpPr>
              <p:nvPr/>
            </p:nvSpPr>
            <p:spPr bwMode="auto">
              <a:xfrm>
                <a:off x="3983722" y="678480"/>
                <a:ext cx="2499592" cy="454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Biplot</a:t>
                </a: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of PCA</a:t>
                </a:r>
                <a:b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</a:b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self assembled </a:t>
                </a:r>
                <a:r>
                  <a:rPr kumimoji="0" lang="en-US" sz="16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Metavariables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248"/>
              <p:cNvSpPr>
                <a:spLocks noChangeArrowheads="1"/>
              </p:cNvSpPr>
              <p:nvPr/>
            </p:nvSpPr>
            <p:spPr bwMode="auto">
              <a:xfrm>
                <a:off x="3521722" y="4684336"/>
                <a:ext cx="3238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-2.4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249"/>
              <p:cNvSpPr>
                <a:spLocks noChangeArrowheads="1"/>
              </p:cNvSpPr>
              <p:nvPr/>
            </p:nvSpPr>
            <p:spPr bwMode="auto">
              <a:xfrm>
                <a:off x="4113859" y="4684336"/>
                <a:ext cx="3238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-1.4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250"/>
              <p:cNvSpPr>
                <a:spLocks noChangeArrowheads="1"/>
              </p:cNvSpPr>
              <p:nvPr/>
            </p:nvSpPr>
            <p:spPr bwMode="auto">
              <a:xfrm>
                <a:off x="4713934" y="4684336"/>
                <a:ext cx="3238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-0.4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251"/>
              <p:cNvSpPr>
                <a:spLocks noChangeArrowheads="1"/>
              </p:cNvSpPr>
              <p:nvPr/>
            </p:nvSpPr>
            <p:spPr bwMode="auto">
              <a:xfrm>
                <a:off x="5339409" y="4684336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252"/>
              <p:cNvSpPr>
                <a:spLocks noChangeArrowheads="1"/>
              </p:cNvSpPr>
              <p:nvPr/>
            </p:nvSpPr>
            <p:spPr bwMode="auto">
              <a:xfrm>
                <a:off x="5939484" y="4684336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253"/>
              <p:cNvSpPr>
                <a:spLocks noChangeArrowheads="1"/>
              </p:cNvSpPr>
              <p:nvPr/>
            </p:nvSpPr>
            <p:spPr bwMode="auto">
              <a:xfrm>
                <a:off x="6531622" y="4684336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254"/>
              <p:cNvSpPr>
                <a:spLocks noChangeArrowheads="1"/>
              </p:cNvSpPr>
              <p:nvPr/>
            </p:nvSpPr>
            <p:spPr bwMode="auto">
              <a:xfrm>
                <a:off x="7131697" y="4684336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255"/>
              <p:cNvSpPr>
                <a:spLocks noChangeArrowheads="1"/>
              </p:cNvSpPr>
              <p:nvPr/>
            </p:nvSpPr>
            <p:spPr bwMode="auto">
              <a:xfrm>
                <a:off x="4986984" y="4931986"/>
                <a:ext cx="98107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Component 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256"/>
              <p:cNvSpPr>
                <a:spLocks noChangeArrowheads="1"/>
              </p:cNvSpPr>
              <p:nvPr/>
            </p:nvSpPr>
            <p:spPr bwMode="auto">
              <a:xfrm>
                <a:off x="3207397" y="4455736"/>
                <a:ext cx="3238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-3.4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257"/>
              <p:cNvSpPr>
                <a:spLocks noChangeArrowheads="1"/>
              </p:cNvSpPr>
              <p:nvPr/>
            </p:nvSpPr>
            <p:spPr bwMode="auto">
              <a:xfrm>
                <a:off x="3207397" y="3673098"/>
                <a:ext cx="3238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-1.4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258"/>
              <p:cNvSpPr>
                <a:spLocks noChangeArrowheads="1"/>
              </p:cNvSpPr>
              <p:nvPr/>
            </p:nvSpPr>
            <p:spPr bwMode="auto">
              <a:xfrm>
                <a:off x="3255022" y="2882523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259"/>
              <p:cNvSpPr>
                <a:spLocks noChangeArrowheads="1"/>
              </p:cNvSpPr>
              <p:nvPr/>
            </p:nvSpPr>
            <p:spPr bwMode="auto">
              <a:xfrm>
                <a:off x="3255022" y="2099886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260"/>
              <p:cNvSpPr>
                <a:spLocks noChangeArrowheads="1"/>
              </p:cNvSpPr>
              <p:nvPr/>
            </p:nvSpPr>
            <p:spPr bwMode="auto">
              <a:xfrm>
                <a:off x="3255022" y="1317248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261"/>
              <p:cNvSpPr>
                <a:spLocks noChangeArrowheads="1"/>
              </p:cNvSpPr>
              <p:nvPr/>
            </p:nvSpPr>
            <p:spPr bwMode="auto">
              <a:xfrm rot="16200000">
                <a:off x="2658122" y="2828548"/>
                <a:ext cx="982663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Component 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262"/>
              <p:cNvSpPr>
                <a:spLocks noChangeArrowheads="1"/>
              </p:cNvSpPr>
              <p:nvPr/>
            </p:nvSpPr>
            <p:spPr bwMode="auto">
              <a:xfrm>
                <a:off x="6334772" y="3063498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F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263"/>
              <p:cNvSpPr>
                <a:spLocks noChangeArrowheads="1"/>
              </p:cNvSpPr>
              <p:nvPr/>
            </p:nvSpPr>
            <p:spPr bwMode="auto">
              <a:xfrm>
                <a:off x="6774509" y="2604711"/>
                <a:ext cx="3810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L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264"/>
              <p:cNvSpPr>
                <a:spLocks noChangeArrowheads="1"/>
              </p:cNvSpPr>
              <p:nvPr/>
            </p:nvSpPr>
            <p:spPr bwMode="auto">
              <a:xfrm>
                <a:off x="7298384" y="3454023"/>
                <a:ext cx="4191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M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265"/>
              <p:cNvSpPr>
                <a:spLocks noChangeArrowheads="1"/>
              </p:cNvSpPr>
              <p:nvPr/>
            </p:nvSpPr>
            <p:spPr bwMode="auto">
              <a:xfrm>
                <a:off x="5963297" y="3415923"/>
                <a:ext cx="40957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R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266"/>
              <p:cNvSpPr>
                <a:spLocks noChangeArrowheads="1"/>
              </p:cNvSpPr>
              <p:nvPr/>
            </p:nvSpPr>
            <p:spPr bwMode="auto">
              <a:xfrm>
                <a:off x="5342584" y="3387348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A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267"/>
              <p:cNvSpPr>
                <a:spLocks noChangeArrowheads="1"/>
              </p:cNvSpPr>
              <p:nvPr/>
            </p:nvSpPr>
            <p:spPr bwMode="auto">
              <a:xfrm>
                <a:off x="5953772" y="3206373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S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" name="Rectangle 268"/>
              <p:cNvSpPr>
                <a:spLocks noChangeArrowheads="1"/>
              </p:cNvSpPr>
              <p:nvPr/>
            </p:nvSpPr>
            <p:spPr bwMode="auto">
              <a:xfrm>
                <a:off x="3988447" y="2825373"/>
                <a:ext cx="3810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F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269"/>
              <p:cNvSpPr>
                <a:spLocks noChangeArrowheads="1"/>
              </p:cNvSpPr>
              <p:nvPr/>
            </p:nvSpPr>
            <p:spPr bwMode="auto">
              <a:xfrm>
                <a:off x="5256859" y="1576011"/>
                <a:ext cx="37147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L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270"/>
              <p:cNvSpPr>
                <a:spLocks noChangeArrowheads="1"/>
              </p:cNvSpPr>
              <p:nvPr/>
            </p:nvSpPr>
            <p:spPr bwMode="auto">
              <a:xfrm>
                <a:off x="4332934" y="2758698"/>
                <a:ext cx="4191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M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271"/>
              <p:cNvSpPr>
                <a:spLocks noChangeArrowheads="1"/>
              </p:cNvSpPr>
              <p:nvPr/>
            </p:nvSpPr>
            <p:spPr bwMode="auto">
              <a:xfrm>
                <a:off x="4190059" y="2671386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R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272"/>
              <p:cNvSpPr>
                <a:spLocks noChangeArrowheads="1"/>
              </p:cNvSpPr>
              <p:nvPr/>
            </p:nvSpPr>
            <p:spPr bwMode="auto">
              <a:xfrm>
                <a:off x="3740797" y="2939673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A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273"/>
              <p:cNvSpPr>
                <a:spLocks noChangeArrowheads="1"/>
              </p:cNvSpPr>
              <p:nvPr/>
            </p:nvSpPr>
            <p:spPr bwMode="auto">
              <a:xfrm>
                <a:off x="4294834" y="2566611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S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274"/>
              <p:cNvSpPr>
                <a:spLocks noChangeArrowheads="1"/>
              </p:cNvSpPr>
              <p:nvPr/>
            </p:nvSpPr>
            <p:spPr bwMode="auto">
              <a:xfrm>
                <a:off x="4456759" y="3701673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F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7" name="Rectangle 275"/>
              <p:cNvSpPr>
                <a:spLocks noChangeArrowheads="1"/>
              </p:cNvSpPr>
              <p:nvPr/>
            </p:nvSpPr>
            <p:spPr bwMode="auto">
              <a:xfrm>
                <a:off x="5639447" y="3168273"/>
                <a:ext cx="3810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L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276"/>
              <p:cNvSpPr>
                <a:spLocks noChangeArrowheads="1"/>
              </p:cNvSpPr>
              <p:nvPr/>
            </p:nvSpPr>
            <p:spPr bwMode="auto">
              <a:xfrm>
                <a:off x="5610872" y="3673098"/>
                <a:ext cx="4191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M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277"/>
              <p:cNvSpPr>
                <a:spLocks noChangeArrowheads="1"/>
              </p:cNvSpPr>
              <p:nvPr/>
            </p:nvSpPr>
            <p:spPr bwMode="auto">
              <a:xfrm>
                <a:off x="4285309" y="3874711"/>
                <a:ext cx="40957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R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278"/>
              <p:cNvSpPr>
                <a:spLocks noChangeArrowheads="1"/>
              </p:cNvSpPr>
              <p:nvPr/>
            </p:nvSpPr>
            <p:spPr bwMode="auto">
              <a:xfrm>
                <a:off x="4332934" y="3539748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A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279"/>
              <p:cNvSpPr>
                <a:spLocks noChangeArrowheads="1"/>
              </p:cNvSpPr>
              <p:nvPr/>
            </p:nvSpPr>
            <p:spPr bwMode="auto">
              <a:xfrm>
                <a:off x="4285309" y="3625473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S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280"/>
              <p:cNvSpPr>
                <a:spLocks noChangeArrowheads="1"/>
              </p:cNvSpPr>
              <p:nvPr/>
            </p:nvSpPr>
            <p:spPr bwMode="auto">
              <a:xfrm>
                <a:off x="4828234" y="3368298"/>
                <a:ext cx="3810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F SA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281"/>
              <p:cNvSpPr>
                <a:spLocks noChangeArrowheads="1"/>
              </p:cNvSpPr>
              <p:nvPr/>
            </p:nvSpPr>
            <p:spPr bwMode="auto">
              <a:xfrm>
                <a:off x="5887097" y="2901573"/>
                <a:ext cx="37147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L SA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" name="Rectangle 282"/>
              <p:cNvSpPr>
                <a:spLocks noChangeArrowheads="1"/>
              </p:cNvSpPr>
              <p:nvPr/>
            </p:nvSpPr>
            <p:spPr bwMode="auto">
              <a:xfrm>
                <a:off x="5829947" y="3311148"/>
                <a:ext cx="4191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M SA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283"/>
              <p:cNvSpPr>
                <a:spLocks noChangeArrowheads="1"/>
              </p:cNvSpPr>
              <p:nvPr/>
            </p:nvSpPr>
            <p:spPr bwMode="auto">
              <a:xfrm>
                <a:off x="5266384" y="3282573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R SA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284"/>
              <p:cNvSpPr>
                <a:spLocks noChangeArrowheads="1"/>
              </p:cNvSpPr>
              <p:nvPr/>
            </p:nvSpPr>
            <p:spPr bwMode="auto">
              <a:xfrm>
                <a:off x="4609159" y="3292098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A SA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285"/>
              <p:cNvSpPr>
                <a:spLocks noChangeArrowheads="1"/>
              </p:cNvSpPr>
              <p:nvPr/>
            </p:nvSpPr>
            <p:spPr bwMode="auto">
              <a:xfrm>
                <a:off x="4971109" y="2996823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S SA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24" name="Oval 623"/>
            <p:cNvSpPr/>
            <p:nvPr/>
          </p:nvSpPr>
          <p:spPr>
            <a:xfrm>
              <a:off x="1507422" y="2690137"/>
              <a:ext cx="1268171" cy="708582"/>
            </a:xfrm>
            <a:prstGeom prst="ellipse">
              <a:avLst/>
            </a:prstGeom>
            <a:noFill/>
            <a:ln w="28575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/>
            <p:cNvSpPr/>
            <p:nvPr/>
          </p:nvSpPr>
          <p:spPr>
            <a:xfrm rot="20580599">
              <a:off x="2034942" y="3457751"/>
              <a:ext cx="1913237" cy="807476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/>
            <p:cNvSpPr/>
            <p:nvPr/>
          </p:nvSpPr>
          <p:spPr>
            <a:xfrm rot="20924001">
              <a:off x="3347530" y="2891632"/>
              <a:ext cx="2383526" cy="113510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Oval 626"/>
            <p:cNvSpPr/>
            <p:nvPr/>
          </p:nvSpPr>
          <p:spPr>
            <a:xfrm rot="20788569">
              <a:off x="2536042" y="3126144"/>
              <a:ext cx="1751300" cy="720863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658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" name="Group 273"/>
          <p:cNvGrpSpPr/>
          <p:nvPr/>
        </p:nvGrpSpPr>
        <p:grpSpPr>
          <a:xfrm>
            <a:off x="955040" y="793463"/>
            <a:ext cx="4777740" cy="4791996"/>
            <a:chOff x="1736726" y="831948"/>
            <a:chExt cx="7305674" cy="5165627"/>
          </a:xfrm>
        </p:grpSpPr>
        <p:sp>
          <p:nvSpPr>
            <p:cNvPr id="5" name="Oval 4"/>
            <p:cNvSpPr/>
            <p:nvPr/>
          </p:nvSpPr>
          <p:spPr>
            <a:xfrm>
              <a:off x="6983662" y="3736616"/>
              <a:ext cx="2058738" cy="1658343"/>
            </a:xfrm>
            <a:prstGeom prst="ellipse">
              <a:avLst/>
            </a:prstGeom>
            <a:noFill/>
            <a:ln w="28575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 rot="20326092">
              <a:off x="3866394" y="3413692"/>
              <a:ext cx="3490562" cy="101505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983224" y="2763521"/>
              <a:ext cx="1799158" cy="731520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20580599">
              <a:off x="4668943" y="2442174"/>
              <a:ext cx="2849128" cy="807476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Line 6"/>
            <p:cNvSpPr>
              <a:spLocks noChangeShapeType="1"/>
            </p:cNvSpPr>
            <p:nvPr/>
          </p:nvSpPr>
          <p:spPr bwMode="auto">
            <a:xfrm>
              <a:off x="2546350" y="5403850"/>
              <a:ext cx="61991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7"/>
            <p:cNvSpPr>
              <a:spLocks noChangeShapeType="1"/>
            </p:cNvSpPr>
            <p:nvPr/>
          </p:nvSpPr>
          <p:spPr bwMode="auto">
            <a:xfrm flipH="1">
              <a:off x="2546350" y="5403850"/>
              <a:ext cx="61991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8"/>
            <p:cNvSpPr>
              <a:spLocks noChangeShapeType="1"/>
            </p:cNvSpPr>
            <p:nvPr/>
          </p:nvSpPr>
          <p:spPr bwMode="auto">
            <a:xfrm flipV="1">
              <a:off x="2711450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9"/>
            <p:cNvSpPr>
              <a:spLocks noChangeShapeType="1"/>
            </p:cNvSpPr>
            <p:nvPr/>
          </p:nvSpPr>
          <p:spPr bwMode="auto">
            <a:xfrm>
              <a:off x="2711450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10"/>
            <p:cNvSpPr>
              <a:spLocks noChangeShapeType="1"/>
            </p:cNvSpPr>
            <p:nvPr/>
          </p:nvSpPr>
          <p:spPr bwMode="auto">
            <a:xfrm flipV="1">
              <a:off x="3008313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11"/>
            <p:cNvSpPr>
              <a:spLocks noChangeShapeType="1"/>
            </p:cNvSpPr>
            <p:nvPr/>
          </p:nvSpPr>
          <p:spPr bwMode="auto">
            <a:xfrm>
              <a:off x="3008313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12"/>
            <p:cNvSpPr>
              <a:spLocks noChangeShapeType="1"/>
            </p:cNvSpPr>
            <p:nvPr/>
          </p:nvSpPr>
          <p:spPr bwMode="auto">
            <a:xfrm flipV="1">
              <a:off x="3305175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13"/>
            <p:cNvSpPr>
              <a:spLocks noChangeShapeType="1"/>
            </p:cNvSpPr>
            <p:nvPr/>
          </p:nvSpPr>
          <p:spPr bwMode="auto">
            <a:xfrm>
              <a:off x="3305175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14"/>
            <p:cNvSpPr>
              <a:spLocks noChangeShapeType="1"/>
            </p:cNvSpPr>
            <p:nvPr/>
          </p:nvSpPr>
          <p:spPr bwMode="auto">
            <a:xfrm flipV="1">
              <a:off x="3602038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15"/>
            <p:cNvSpPr>
              <a:spLocks noChangeShapeType="1"/>
            </p:cNvSpPr>
            <p:nvPr/>
          </p:nvSpPr>
          <p:spPr bwMode="auto">
            <a:xfrm>
              <a:off x="3602038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16"/>
            <p:cNvSpPr>
              <a:spLocks noChangeShapeType="1"/>
            </p:cNvSpPr>
            <p:nvPr/>
          </p:nvSpPr>
          <p:spPr bwMode="auto">
            <a:xfrm flipV="1">
              <a:off x="3881438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17"/>
            <p:cNvSpPr>
              <a:spLocks noChangeShapeType="1"/>
            </p:cNvSpPr>
            <p:nvPr/>
          </p:nvSpPr>
          <p:spPr bwMode="auto">
            <a:xfrm>
              <a:off x="3881438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18"/>
            <p:cNvSpPr>
              <a:spLocks noChangeShapeType="1"/>
            </p:cNvSpPr>
            <p:nvPr/>
          </p:nvSpPr>
          <p:spPr bwMode="auto">
            <a:xfrm flipV="1">
              <a:off x="4178300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>
              <a:off x="4178300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flipV="1">
              <a:off x="4475163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>
              <a:off x="4475163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flipV="1">
              <a:off x="4772025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>
              <a:off x="4772025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flipV="1">
              <a:off x="5053013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25"/>
            <p:cNvSpPr>
              <a:spLocks noChangeShapeType="1"/>
            </p:cNvSpPr>
            <p:nvPr/>
          </p:nvSpPr>
          <p:spPr bwMode="auto">
            <a:xfrm>
              <a:off x="5053013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26"/>
            <p:cNvSpPr>
              <a:spLocks noChangeShapeType="1"/>
            </p:cNvSpPr>
            <p:nvPr/>
          </p:nvSpPr>
          <p:spPr bwMode="auto">
            <a:xfrm flipV="1">
              <a:off x="5349875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27"/>
            <p:cNvSpPr>
              <a:spLocks noChangeShapeType="1"/>
            </p:cNvSpPr>
            <p:nvPr/>
          </p:nvSpPr>
          <p:spPr bwMode="auto">
            <a:xfrm>
              <a:off x="5349875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28"/>
            <p:cNvSpPr>
              <a:spLocks noChangeShapeType="1"/>
            </p:cNvSpPr>
            <p:nvPr/>
          </p:nvSpPr>
          <p:spPr bwMode="auto">
            <a:xfrm flipV="1">
              <a:off x="5646738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29"/>
            <p:cNvSpPr>
              <a:spLocks noChangeShapeType="1"/>
            </p:cNvSpPr>
            <p:nvPr/>
          </p:nvSpPr>
          <p:spPr bwMode="auto">
            <a:xfrm>
              <a:off x="5646738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30"/>
            <p:cNvSpPr>
              <a:spLocks noChangeShapeType="1"/>
            </p:cNvSpPr>
            <p:nvPr/>
          </p:nvSpPr>
          <p:spPr bwMode="auto">
            <a:xfrm flipV="1">
              <a:off x="5942013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31"/>
            <p:cNvSpPr>
              <a:spLocks noChangeShapeType="1"/>
            </p:cNvSpPr>
            <p:nvPr/>
          </p:nvSpPr>
          <p:spPr bwMode="auto">
            <a:xfrm>
              <a:off x="5942013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32"/>
            <p:cNvSpPr>
              <a:spLocks noChangeShapeType="1"/>
            </p:cNvSpPr>
            <p:nvPr/>
          </p:nvSpPr>
          <p:spPr bwMode="auto">
            <a:xfrm flipV="1">
              <a:off x="6238875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33"/>
            <p:cNvSpPr>
              <a:spLocks noChangeShapeType="1"/>
            </p:cNvSpPr>
            <p:nvPr/>
          </p:nvSpPr>
          <p:spPr bwMode="auto">
            <a:xfrm>
              <a:off x="6238875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34"/>
            <p:cNvSpPr>
              <a:spLocks noChangeShapeType="1"/>
            </p:cNvSpPr>
            <p:nvPr/>
          </p:nvSpPr>
          <p:spPr bwMode="auto">
            <a:xfrm flipV="1">
              <a:off x="6519863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35"/>
            <p:cNvSpPr>
              <a:spLocks noChangeShapeType="1"/>
            </p:cNvSpPr>
            <p:nvPr/>
          </p:nvSpPr>
          <p:spPr bwMode="auto">
            <a:xfrm>
              <a:off x="6519863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36"/>
            <p:cNvSpPr>
              <a:spLocks noChangeShapeType="1"/>
            </p:cNvSpPr>
            <p:nvPr/>
          </p:nvSpPr>
          <p:spPr bwMode="auto">
            <a:xfrm flipV="1">
              <a:off x="6816725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37"/>
            <p:cNvSpPr>
              <a:spLocks noChangeShapeType="1"/>
            </p:cNvSpPr>
            <p:nvPr/>
          </p:nvSpPr>
          <p:spPr bwMode="auto">
            <a:xfrm>
              <a:off x="6816725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38"/>
            <p:cNvSpPr>
              <a:spLocks noChangeShapeType="1"/>
            </p:cNvSpPr>
            <p:nvPr/>
          </p:nvSpPr>
          <p:spPr bwMode="auto">
            <a:xfrm flipV="1">
              <a:off x="7113588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39"/>
            <p:cNvSpPr>
              <a:spLocks noChangeShapeType="1"/>
            </p:cNvSpPr>
            <p:nvPr/>
          </p:nvSpPr>
          <p:spPr bwMode="auto">
            <a:xfrm>
              <a:off x="7113588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40"/>
            <p:cNvSpPr>
              <a:spLocks noChangeShapeType="1"/>
            </p:cNvSpPr>
            <p:nvPr/>
          </p:nvSpPr>
          <p:spPr bwMode="auto">
            <a:xfrm flipV="1">
              <a:off x="7410450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41"/>
            <p:cNvSpPr>
              <a:spLocks noChangeShapeType="1"/>
            </p:cNvSpPr>
            <p:nvPr/>
          </p:nvSpPr>
          <p:spPr bwMode="auto">
            <a:xfrm>
              <a:off x="7410450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42"/>
            <p:cNvSpPr>
              <a:spLocks noChangeShapeType="1"/>
            </p:cNvSpPr>
            <p:nvPr/>
          </p:nvSpPr>
          <p:spPr bwMode="auto">
            <a:xfrm flipV="1">
              <a:off x="7689850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43"/>
            <p:cNvSpPr>
              <a:spLocks noChangeShapeType="1"/>
            </p:cNvSpPr>
            <p:nvPr/>
          </p:nvSpPr>
          <p:spPr bwMode="auto">
            <a:xfrm>
              <a:off x="7689850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44"/>
            <p:cNvSpPr>
              <a:spLocks noChangeShapeType="1"/>
            </p:cNvSpPr>
            <p:nvPr/>
          </p:nvSpPr>
          <p:spPr bwMode="auto">
            <a:xfrm flipV="1">
              <a:off x="7986713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45"/>
            <p:cNvSpPr>
              <a:spLocks noChangeShapeType="1"/>
            </p:cNvSpPr>
            <p:nvPr/>
          </p:nvSpPr>
          <p:spPr bwMode="auto">
            <a:xfrm>
              <a:off x="7986713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46"/>
            <p:cNvSpPr>
              <a:spLocks noChangeShapeType="1"/>
            </p:cNvSpPr>
            <p:nvPr/>
          </p:nvSpPr>
          <p:spPr bwMode="auto">
            <a:xfrm flipV="1">
              <a:off x="8283575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47"/>
            <p:cNvSpPr>
              <a:spLocks noChangeShapeType="1"/>
            </p:cNvSpPr>
            <p:nvPr/>
          </p:nvSpPr>
          <p:spPr bwMode="auto">
            <a:xfrm>
              <a:off x="8283575" y="5370513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48"/>
            <p:cNvSpPr>
              <a:spLocks noChangeShapeType="1"/>
            </p:cNvSpPr>
            <p:nvPr/>
          </p:nvSpPr>
          <p:spPr bwMode="auto">
            <a:xfrm flipV="1">
              <a:off x="8580438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49"/>
            <p:cNvSpPr>
              <a:spLocks noChangeShapeType="1"/>
            </p:cNvSpPr>
            <p:nvPr/>
          </p:nvSpPr>
          <p:spPr bwMode="auto">
            <a:xfrm>
              <a:off x="8580438" y="5321300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50"/>
            <p:cNvSpPr>
              <a:spLocks noChangeShapeType="1"/>
            </p:cNvSpPr>
            <p:nvPr/>
          </p:nvSpPr>
          <p:spPr bwMode="auto">
            <a:xfrm>
              <a:off x="2546350" y="1508125"/>
              <a:ext cx="61991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51"/>
            <p:cNvSpPr>
              <a:spLocks noChangeShapeType="1"/>
            </p:cNvSpPr>
            <p:nvPr/>
          </p:nvSpPr>
          <p:spPr bwMode="auto">
            <a:xfrm flipH="1">
              <a:off x="2546350" y="1508125"/>
              <a:ext cx="61991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52"/>
            <p:cNvSpPr>
              <a:spLocks noChangeShapeType="1"/>
            </p:cNvSpPr>
            <p:nvPr/>
          </p:nvSpPr>
          <p:spPr bwMode="auto">
            <a:xfrm>
              <a:off x="2711450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53"/>
            <p:cNvSpPr>
              <a:spLocks noChangeShapeType="1"/>
            </p:cNvSpPr>
            <p:nvPr/>
          </p:nvSpPr>
          <p:spPr bwMode="auto">
            <a:xfrm flipV="1">
              <a:off x="2711450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54"/>
            <p:cNvSpPr>
              <a:spLocks noChangeShapeType="1"/>
            </p:cNvSpPr>
            <p:nvPr/>
          </p:nvSpPr>
          <p:spPr bwMode="auto">
            <a:xfrm>
              <a:off x="3008313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55"/>
            <p:cNvSpPr>
              <a:spLocks noChangeShapeType="1"/>
            </p:cNvSpPr>
            <p:nvPr/>
          </p:nvSpPr>
          <p:spPr bwMode="auto">
            <a:xfrm flipV="1">
              <a:off x="3008313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56"/>
            <p:cNvSpPr>
              <a:spLocks noChangeShapeType="1"/>
            </p:cNvSpPr>
            <p:nvPr/>
          </p:nvSpPr>
          <p:spPr bwMode="auto">
            <a:xfrm>
              <a:off x="3305175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57"/>
            <p:cNvSpPr>
              <a:spLocks noChangeShapeType="1"/>
            </p:cNvSpPr>
            <p:nvPr/>
          </p:nvSpPr>
          <p:spPr bwMode="auto">
            <a:xfrm flipV="1">
              <a:off x="3305175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58"/>
            <p:cNvSpPr>
              <a:spLocks noChangeShapeType="1"/>
            </p:cNvSpPr>
            <p:nvPr/>
          </p:nvSpPr>
          <p:spPr bwMode="auto">
            <a:xfrm>
              <a:off x="3602038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59"/>
            <p:cNvSpPr>
              <a:spLocks noChangeShapeType="1"/>
            </p:cNvSpPr>
            <p:nvPr/>
          </p:nvSpPr>
          <p:spPr bwMode="auto">
            <a:xfrm flipV="1">
              <a:off x="3602038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60"/>
            <p:cNvSpPr>
              <a:spLocks noChangeShapeType="1"/>
            </p:cNvSpPr>
            <p:nvPr/>
          </p:nvSpPr>
          <p:spPr bwMode="auto">
            <a:xfrm>
              <a:off x="3881438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61"/>
            <p:cNvSpPr>
              <a:spLocks noChangeShapeType="1"/>
            </p:cNvSpPr>
            <p:nvPr/>
          </p:nvSpPr>
          <p:spPr bwMode="auto">
            <a:xfrm flipV="1">
              <a:off x="3881438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62"/>
            <p:cNvSpPr>
              <a:spLocks noChangeShapeType="1"/>
            </p:cNvSpPr>
            <p:nvPr/>
          </p:nvSpPr>
          <p:spPr bwMode="auto">
            <a:xfrm>
              <a:off x="4178300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63"/>
            <p:cNvSpPr>
              <a:spLocks noChangeShapeType="1"/>
            </p:cNvSpPr>
            <p:nvPr/>
          </p:nvSpPr>
          <p:spPr bwMode="auto">
            <a:xfrm flipV="1">
              <a:off x="4178300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64"/>
            <p:cNvSpPr>
              <a:spLocks noChangeShapeType="1"/>
            </p:cNvSpPr>
            <p:nvPr/>
          </p:nvSpPr>
          <p:spPr bwMode="auto">
            <a:xfrm>
              <a:off x="4475163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65"/>
            <p:cNvSpPr>
              <a:spLocks noChangeShapeType="1"/>
            </p:cNvSpPr>
            <p:nvPr/>
          </p:nvSpPr>
          <p:spPr bwMode="auto">
            <a:xfrm flipV="1">
              <a:off x="4475163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66"/>
            <p:cNvSpPr>
              <a:spLocks noChangeShapeType="1"/>
            </p:cNvSpPr>
            <p:nvPr/>
          </p:nvSpPr>
          <p:spPr bwMode="auto">
            <a:xfrm>
              <a:off x="4772025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67"/>
            <p:cNvSpPr>
              <a:spLocks noChangeShapeType="1"/>
            </p:cNvSpPr>
            <p:nvPr/>
          </p:nvSpPr>
          <p:spPr bwMode="auto">
            <a:xfrm flipV="1">
              <a:off x="4772025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68"/>
            <p:cNvSpPr>
              <a:spLocks noChangeShapeType="1"/>
            </p:cNvSpPr>
            <p:nvPr/>
          </p:nvSpPr>
          <p:spPr bwMode="auto">
            <a:xfrm>
              <a:off x="5053013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69"/>
            <p:cNvSpPr>
              <a:spLocks noChangeShapeType="1"/>
            </p:cNvSpPr>
            <p:nvPr/>
          </p:nvSpPr>
          <p:spPr bwMode="auto">
            <a:xfrm flipV="1">
              <a:off x="5053013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Line 70"/>
            <p:cNvSpPr>
              <a:spLocks noChangeShapeType="1"/>
            </p:cNvSpPr>
            <p:nvPr/>
          </p:nvSpPr>
          <p:spPr bwMode="auto">
            <a:xfrm>
              <a:off x="5349875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71"/>
            <p:cNvSpPr>
              <a:spLocks noChangeShapeType="1"/>
            </p:cNvSpPr>
            <p:nvPr/>
          </p:nvSpPr>
          <p:spPr bwMode="auto">
            <a:xfrm flipV="1">
              <a:off x="5349875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72"/>
            <p:cNvSpPr>
              <a:spLocks noChangeShapeType="1"/>
            </p:cNvSpPr>
            <p:nvPr/>
          </p:nvSpPr>
          <p:spPr bwMode="auto">
            <a:xfrm>
              <a:off x="5646738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73"/>
            <p:cNvSpPr>
              <a:spLocks noChangeShapeType="1"/>
            </p:cNvSpPr>
            <p:nvPr/>
          </p:nvSpPr>
          <p:spPr bwMode="auto">
            <a:xfrm flipV="1">
              <a:off x="5646738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74"/>
            <p:cNvSpPr>
              <a:spLocks noChangeShapeType="1"/>
            </p:cNvSpPr>
            <p:nvPr/>
          </p:nvSpPr>
          <p:spPr bwMode="auto">
            <a:xfrm>
              <a:off x="5942013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75"/>
            <p:cNvSpPr>
              <a:spLocks noChangeShapeType="1"/>
            </p:cNvSpPr>
            <p:nvPr/>
          </p:nvSpPr>
          <p:spPr bwMode="auto">
            <a:xfrm flipV="1">
              <a:off x="5942013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76"/>
            <p:cNvSpPr>
              <a:spLocks noChangeShapeType="1"/>
            </p:cNvSpPr>
            <p:nvPr/>
          </p:nvSpPr>
          <p:spPr bwMode="auto">
            <a:xfrm>
              <a:off x="6238875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77"/>
            <p:cNvSpPr>
              <a:spLocks noChangeShapeType="1"/>
            </p:cNvSpPr>
            <p:nvPr/>
          </p:nvSpPr>
          <p:spPr bwMode="auto">
            <a:xfrm flipV="1">
              <a:off x="6238875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78"/>
            <p:cNvSpPr>
              <a:spLocks noChangeShapeType="1"/>
            </p:cNvSpPr>
            <p:nvPr/>
          </p:nvSpPr>
          <p:spPr bwMode="auto">
            <a:xfrm>
              <a:off x="6519863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79"/>
            <p:cNvSpPr>
              <a:spLocks noChangeShapeType="1"/>
            </p:cNvSpPr>
            <p:nvPr/>
          </p:nvSpPr>
          <p:spPr bwMode="auto">
            <a:xfrm flipV="1">
              <a:off x="6519863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80"/>
            <p:cNvSpPr>
              <a:spLocks noChangeShapeType="1"/>
            </p:cNvSpPr>
            <p:nvPr/>
          </p:nvSpPr>
          <p:spPr bwMode="auto">
            <a:xfrm>
              <a:off x="6816725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Line 81"/>
            <p:cNvSpPr>
              <a:spLocks noChangeShapeType="1"/>
            </p:cNvSpPr>
            <p:nvPr/>
          </p:nvSpPr>
          <p:spPr bwMode="auto">
            <a:xfrm flipV="1">
              <a:off x="6816725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Line 82"/>
            <p:cNvSpPr>
              <a:spLocks noChangeShapeType="1"/>
            </p:cNvSpPr>
            <p:nvPr/>
          </p:nvSpPr>
          <p:spPr bwMode="auto">
            <a:xfrm>
              <a:off x="7113588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83"/>
            <p:cNvSpPr>
              <a:spLocks noChangeShapeType="1"/>
            </p:cNvSpPr>
            <p:nvPr/>
          </p:nvSpPr>
          <p:spPr bwMode="auto">
            <a:xfrm flipV="1">
              <a:off x="7113588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84"/>
            <p:cNvSpPr>
              <a:spLocks noChangeShapeType="1"/>
            </p:cNvSpPr>
            <p:nvPr/>
          </p:nvSpPr>
          <p:spPr bwMode="auto">
            <a:xfrm>
              <a:off x="7410450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85"/>
            <p:cNvSpPr>
              <a:spLocks noChangeShapeType="1"/>
            </p:cNvSpPr>
            <p:nvPr/>
          </p:nvSpPr>
          <p:spPr bwMode="auto">
            <a:xfrm flipV="1">
              <a:off x="7410450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86"/>
            <p:cNvSpPr>
              <a:spLocks noChangeShapeType="1"/>
            </p:cNvSpPr>
            <p:nvPr/>
          </p:nvSpPr>
          <p:spPr bwMode="auto">
            <a:xfrm>
              <a:off x="7689850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87"/>
            <p:cNvSpPr>
              <a:spLocks noChangeShapeType="1"/>
            </p:cNvSpPr>
            <p:nvPr/>
          </p:nvSpPr>
          <p:spPr bwMode="auto">
            <a:xfrm flipV="1">
              <a:off x="7689850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Line 88"/>
            <p:cNvSpPr>
              <a:spLocks noChangeShapeType="1"/>
            </p:cNvSpPr>
            <p:nvPr/>
          </p:nvSpPr>
          <p:spPr bwMode="auto">
            <a:xfrm>
              <a:off x="7986713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89"/>
            <p:cNvSpPr>
              <a:spLocks noChangeShapeType="1"/>
            </p:cNvSpPr>
            <p:nvPr/>
          </p:nvSpPr>
          <p:spPr bwMode="auto">
            <a:xfrm flipV="1">
              <a:off x="7986713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Line 90"/>
            <p:cNvSpPr>
              <a:spLocks noChangeShapeType="1"/>
            </p:cNvSpPr>
            <p:nvPr/>
          </p:nvSpPr>
          <p:spPr bwMode="auto">
            <a:xfrm>
              <a:off x="8283575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Line 91"/>
            <p:cNvSpPr>
              <a:spLocks noChangeShapeType="1"/>
            </p:cNvSpPr>
            <p:nvPr/>
          </p:nvSpPr>
          <p:spPr bwMode="auto">
            <a:xfrm flipV="1">
              <a:off x="8283575" y="1508125"/>
              <a:ext cx="0" cy="333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92"/>
            <p:cNvSpPr>
              <a:spLocks noChangeShapeType="1"/>
            </p:cNvSpPr>
            <p:nvPr/>
          </p:nvSpPr>
          <p:spPr bwMode="auto">
            <a:xfrm>
              <a:off x="8580438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Line 93"/>
            <p:cNvSpPr>
              <a:spLocks noChangeShapeType="1"/>
            </p:cNvSpPr>
            <p:nvPr/>
          </p:nvSpPr>
          <p:spPr bwMode="auto">
            <a:xfrm flipV="1">
              <a:off x="8580438" y="1508125"/>
              <a:ext cx="0" cy="825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Line 94"/>
            <p:cNvSpPr>
              <a:spLocks noChangeShapeType="1"/>
            </p:cNvSpPr>
            <p:nvPr/>
          </p:nvSpPr>
          <p:spPr bwMode="auto">
            <a:xfrm flipV="1">
              <a:off x="2546350" y="1508125"/>
              <a:ext cx="0" cy="389572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Line 95"/>
            <p:cNvSpPr>
              <a:spLocks noChangeShapeType="1"/>
            </p:cNvSpPr>
            <p:nvPr/>
          </p:nvSpPr>
          <p:spPr bwMode="auto">
            <a:xfrm>
              <a:off x="2546350" y="1508125"/>
              <a:ext cx="0" cy="389572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Line 96"/>
            <p:cNvSpPr>
              <a:spLocks noChangeShapeType="1"/>
            </p:cNvSpPr>
            <p:nvPr/>
          </p:nvSpPr>
          <p:spPr bwMode="auto">
            <a:xfrm>
              <a:off x="2546350" y="528796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Line 97"/>
            <p:cNvSpPr>
              <a:spLocks noChangeShapeType="1"/>
            </p:cNvSpPr>
            <p:nvPr/>
          </p:nvSpPr>
          <p:spPr bwMode="auto">
            <a:xfrm flipH="1">
              <a:off x="2546350" y="528796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98"/>
            <p:cNvSpPr>
              <a:spLocks noChangeShapeType="1"/>
            </p:cNvSpPr>
            <p:nvPr/>
          </p:nvSpPr>
          <p:spPr bwMode="auto">
            <a:xfrm>
              <a:off x="2546350" y="5056188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99"/>
            <p:cNvSpPr>
              <a:spLocks noChangeShapeType="1"/>
            </p:cNvSpPr>
            <p:nvPr/>
          </p:nvSpPr>
          <p:spPr bwMode="auto">
            <a:xfrm flipH="1">
              <a:off x="2546350" y="5056188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Line 100"/>
            <p:cNvSpPr>
              <a:spLocks noChangeShapeType="1"/>
            </p:cNvSpPr>
            <p:nvPr/>
          </p:nvSpPr>
          <p:spPr bwMode="auto">
            <a:xfrm>
              <a:off x="2546350" y="482600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101"/>
            <p:cNvSpPr>
              <a:spLocks noChangeShapeType="1"/>
            </p:cNvSpPr>
            <p:nvPr/>
          </p:nvSpPr>
          <p:spPr bwMode="auto">
            <a:xfrm flipH="1">
              <a:off x="2546350" y="482600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Line 102"/>
            <p:cNvSpPr>
              <a:spLocks noChangeShapeType="1"/>
            </p:cNvSpPr>
            <p:nvPr/>
          </p:nvSpPr>
          <p:spPr bwMode="auto">
            <a:xfrm>
              <a:off x="2546350" y="45942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Line 103"/>
            <p:cNvSpPr>
              <a:spLocks noChangeShapeType="1"/>
            </p:cNvSpPr>
            <p:nvPr/>
          </p:nvSpPr>
          <p:spPr bwMode="auto">
            <a:xfrm flipH="1">
              <a:off x="2546350" y="45942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104"/>
            <p:cNvSpPr>
              <a:spLocks noChangeShapeType="1"/>
            </p:cNvSpPr>
            <p:nvPr/>
          </p:nvSpPr>
          <p:spPr bwMode="auto">
            <a:xfrm>
              <a:off x="2546350" y="437991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Line 105"/>
            <p:cNvSpPr>
              <a:spLocks noChangeShapeType="1"/>
            </p:cNvSpPr>
            <p:nvPr/>
          </p:nvSpPr>
          <p:spPr bwMode="auto">
            <a:xfrm flipH="1">
              <a:off x="2546350" y="437991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Line 106"/>
            <p:cNvSpPr>
              <a:spLocks noChangeShapeType="1"/>
            </p:cNvSpPr>
            <p:nvPr/>
          </p:nvSpPr>
          <p:spPr bwMode="auto">
            <a:xfrm>
              <a:off x="2546350" y="41497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Line 107"/>
            <p:cNvSpPr>
              <a:spLocks noChangeShapeType="1"/>
            </p:cNvSpPr>
            <p:nvPr/>
          </p:nvSpPr>
          <p:spPr bwMode="auto">
            <a:xfrm flipH="1">
              <a:off x="2546350" y="41497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Line 108"/>
            <p:cNvSpPr>
              <a:spLocks noChangeShapeType="1"/>
            </p:cNvSpPr>
            <p:nvPr/>
          </p:nvSpPr>
          <p:spPr bwMode="auto">
            <a:xfrm>
              <a:off x="2546350" y="39179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Line 109"/>
            <p:cNvSpPr>
              <a:spLocks noChangeShapeType="1"/>
            </p:cNvSpPr>
            <p:nvPr/>
          </p:nvSpPr>
          <p:spPr bwMode="auto">
            <a:xfrm flipH="1">
              <a:off x="2546350" y="39179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Line 110"/>
            <p:cNvSpPr>
              <a:spLocks noChangeShapeType="1"/>
            </p:cNvSpPr>
            <p:nvPr/>
          </p:nvSpPr>
          <p:spPr bwMode="auto">
            <a:xfrm>
              <a:off x="2546350" y="3687763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Line 111"/>
            <p:cNvSpPr>
              <a:spLocks noChangeShapeType="1"/>
            </p:cNvSpPr>
            <p:nvPr/>
          </p:nvSpPr>
          <p:spPr bwMode="auto">
            <a:xfrm flipH="1">
              <a:off x="2546350" y="3687763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Line 112"/>
            <p:cNvSpPr>
              <a:spLocks noChangeShapeType="1"/>
            </p:cNvSpPr>
            <p:nvPr/>
          </p:nvSpPr>
          <p:spPr bwMode="auto">
            <a:xfrm>
              <a:off x="2546350" y="3455988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Line 113"/>
            <p:cNvSpPr>
              <a:spLocks noChangeShapeType="1"/>
            </p:cNvSpPr>
            <p:nvPr/>
          </p:nvSpPr>
          <p:spPr bwMode="auto">
            <a:xfrm flipH="1">
              <a:off x="2546350" y="3455988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Line 114"/>
            <p:cNvSpPr>
              <a:spLocks noChangeShapeType="1"/>
            </p:cNvSpPr>
            <p:nvPr/>
          </p:nvSpPr>
          <p:spPr bwMode="auto">
            <a:xfrm>
              <a:off x="2546350" y="3224213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Line 115"/>
            <p:cNvSpPr>
              <a:spLocks noChangeShapeType="1"/>
            </p:cNvSpPr>
            <p:nvPr/>
          </p:nvSpPr>
          <p:spPr bwMode="auto">
            <a:xfrm flipH="1">
              <a:off x="2546350" y="3224213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Line 116"/>
            <p:cNvSpPr>
              <a:spLocks noChangeShapeType="1"/>
            </p:cNvSpPr>
            <p:nvPr/>
          </p:nvSpPr>
          <p:spPr bwMode="auto">
            <a:xfrm>
              <a:off x="2546350" y="29940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Line 117"/>
            <p:cNvSpPr>
              <a:spLocks noChangeShapeType="1"/>
            </p:cNvSpPr>
            <p:nvPr/>
          </p:nvSpPr>
          <p:spPr bwMode="auto">
            <a:xfrm flipH="1">
              <a:off x="2546350" y="29940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Line 118"/>
            <p:cNvSpPr>
              <a:spLocks noChangeShapeType="1"/>
            </p:cNvSpPr>
            <p:nvPr/>
          </p:nvSpPr>
          <p:spPr bwMode="auto">
            <a:xfrm>
              <a:off x="2546350" y="27622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Line 119"/>
            <p:cNvSpPr>
              <a:spLocks noChangeShapeType="1"/>
            </p:cNvSpPr>
            <p:nvPr/>
          </p:nvSpPr>
          <p:spPr bwMode="auto">
            <a:xfrm flipH="1">
              <a:off x="2546350" y="27622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Line 120"/>
            <p:cNvSpPr>
              <a:spLocks noChangeShapeType="1"/>
            </p:cNvSpPr>
            <p:nvPr/>
          </p:nvSpPr>
          <p:spPr bwMode="auto">
            <a:xfrm>
              <a:off x="2546350" y="253206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Line 121"/>
            <p:cNvSpPr>
              <a:spLocks noChangeShapeType="1"/>
            </p:cNvSpPr>
            <p:nvPr/>
          </p:nvSpPr>
          <p:spPr bwMode="auto">
            <a:xfrm flipH="1">
              <a:off x="2546350" y="253206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Line 122"/>
            <p:cNvSpPr>
              <a:spLocks noChangeShapeType="1"/>
            </p:cNvSpPr>
            <p:nvPr/>
          </p:nvSpPr>
          <p:spPr bwMode="auto">
            <a:xfrm>
              <a:off x="2546350" y="23177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Line 123"/>
            <p:cNvSpPr>
              <a:spLocks noChangeShapeType="1"/>
            </p:cNvSpPr>
            <p:nvPr/>
          </p:nvSpPr>
          <p:spPr bwMode="auto">
            <a:xfrm flipH="1">
              <a:off x="2546350" y="23177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Line 124"/>
            <p:cNvSpPr>
              <a:spLocks noChangeShapeType="1"/>
            </p:cNvSpPr>
            <p:nvPr/>
          </p:nvSpPr>
          <p:spPr bwMode="auto">
            <a:xfrm>
              <a:off x="2546350" y="208597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Line 125"/>
            <p:cNvSpPr>
              <a:spLocks noChangeShapeType="1"/>
            </p:cNvSpPr>
            <p:nvPr/>
          </p:nvSpPr>
          <p:spPr bwMode="auto">
            <a:xfrm flipH="1">
              <a:off x="2546350" y="208597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Line 126"/>
            <p:cNvSpPr>
              <a:spLocks noChangeShapeType="1"/>
            </p:cNvSpPr>
            <p:nvPr/>
          </p:nvSpPr>
          <p:spPr bwMode="auto">
            <a:xfrm>
              <a:off x="2546350" y="1855788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Line 127"/>
            <p:cNvSpPr>
              <a:spLocks noChangeShapeType="1"/>
            </p:cNvSpPr>
            <p:nvPr/>
          </p:nvSpPr>
          <p:spPr bwMode="auto">
            <a:xfrm flipH="1">
              <a:off x="2546350" y="1855788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Line 128"/>
            <p:cNvSpPr>
              <a:spLocks noChangeShapeType="1"/>
            </p:cNvSpPr>
            <p:nvPr/>
          </p:nvSpPr>
          <p:spPr bwMode="auto">
            <a:xfrm>
              <a:off x="2546350" y="162401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Line 129"/>
            <p:cNvSpPr>
              <a:spLocks noChangeShapeType="1"/>
            </p:cNvSpPr>
            <p:nvPr/>
          </p:nvSpPr>
          <p:spPr bwMode="auto">
            <a:xfrm flipH="1">
              <a:off x="2546350" y="162401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Line 130"/>
            <p:cNvSpPr>
              <a:spLocks noChangeShapeType="1"/>
            </p:cNvSpPr>
            <p:nvPr/>
          </p:nvSpPr>
          <p:spPr bwMode="auto">
            <a:xfrm flipV="1">
              <a:off x="8745538" y="1508125"/>
              <a:ext cx="0" cy="389572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Line 131"/>
            <p:cNvSpPr>
              <a:spLocks noChangeShapeType="1"/>
            </p:cNvSpPr>
            <p:nvPr/>
          </p:nvSpPr>
          <p:spPr bwMode="auto">
            <a:xfrm>
              <a:off x="8745538" y="1508125"/>
              <a:ext cx="0" cy="389572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Line 132"/>
            <p:cNvSpPr>
              <a:spLocks noChangeShapeType="1"/>
            </p:cNvSpPr>
            <p:nvPr/>
          </p:nvSpPr>
          <p:spPr bwMode="auto">
            <a:xfrm flipH="1">
              <a:off x="8629650" y="528796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Line 133"/>
            <p:cNvSpPr>
              <a:spLocks noChangeShapeType="1"/>
            </p:cNvSpPr>
            <p:nvPr/>
          </p:nvSpPr>
          <p:spPr bwMode="auto">
            <a:xfrm>
              <a:off x="8629650" y="528796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Line 134"/>
            <p:cNvSpPr>
              <a:spLocks noChangeShapeType="1"/>
            </p:cNvSpPr>
            <p:nvPr/>
          </p:nvSpPr>
          <p:spPr bwMode="auto">
            <a:xfrm flipH="1">
              <a:off x="8696325" y="5056188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Line 135"/>
            <p:cNvSpPr>
              <a:spLocks noChangeShapeType="1"/>
            </p:cNvSpPr>
            <p:nvPr/>
          </p:nvSpPr>
          <p:spPr bwMode="auto">
            <a:xfrm>
              <a:off x="8696325" y="5056188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Line 136"/>
            <p:cNvSpPr>
              <a:spLocks noChangeShapeType="1"/>
            </p:cNvSpPr>
            <p:nvPr/>
          </p:nvSpPr>
          <p:spPr bwMode="auto">
            <a:xfrm flipH="1">
              <a:off x="8696325" y="482600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Line 137"/>
            <p:cNvSpPr>
              <a:spLocks noChangeShapeType="1"/>
            </p:cNvSpPr>
            <p:nvPr/>
          </p:nvSpPr>
          <p:spPr bwMode="auto">
            <a:xfrm>
              <a:off x="8696325" y="482600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Line 138"/>
            <p:cNvSpPr>
              <a:spLocks noChangeShapeType="1"/>
            </p:cNvSpPr>
            <p:nvPr/>
          </p:nvSpPr>
          <p:spPr bwMode="auto">
            <a:xfrm flipH="1">
              <a:off x="8696325" y="45942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Line 139"/>
            <p:cNvSpPr>
              <a:spLocks noChangeShapeType="1"/>
            </p:cNvSpPr>
            <p:nvPr/>
          </p:nvSpPr>
          <p:spPr bwMode="auto">
            <a:xfrm>
              <a:off x="8696325" y="45942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Line 140"/>
            <p:cNvSpPr>
              <a:spLocks noChangeShapeType="1"/>
            </p:cNvSpPr>
            <p:nvPr/>
          </p:nvSpPr>
          <p:spPr bwMode="auto">
            <a:xfrm flipH="1">
              <a:off x="8629650" y="437991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Line 141"/>
            <p:cNvSpPr>
              <a:spLocks noChangeShapeType="1"/>
            </p:cNvSpPr>
            <p:nvPr/>
          </p:nvSpPr>
          <p:spPr bwMode="auto">
            <a:xfrm>
              <a:off x="8629650" y="437991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Line 142"/>
            <p:cNvSpPr>
              <a:spLocks noChangeShapeType="1"/>
            </p:cNvSpPr>
            <p:nvPr/>
          </p:nvSpPr>
          <p:spPr bwMode="auto">
            <a:xfrm flipH="1">
              <a:off x="8696325" y="41497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Line 143"/>
            <p:cNvSpPr>
              <a:spLocks noChangeShapeType="1"/>
            </p:cNvSpPr>
            <p:nvPr/>
          </p:nvSpPr>
          <p:spPr bwMode="auto">
            <a:xfrm>
              <a:off x="8696325" y="41497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Line 144"/>
            <p:cNvSpPr>
              <a:spLocks noChangeShapeType="1"/>
            </p:cNvSpPr>
            <p:nvPr/>
          </p:nvSpPr>
          <p:spPr bwMode="auto">
            <a:xfrm flipH="1">
              <a:off x="8696325" y="39179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Line 145"/>
            <p:cNvSpPr>
              <a:spLocks noChangeShapeType="1"/>
            </p:cNvSpPr>
            <p:nvPr/>
          </p:nvSpPr>
          <p:spPr bwMode="auto">
            <a:xfrm>
              <a:off x="8696325" y="39179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Line 146"/>
            <p:cNvSpPr>
              <a:spLocks noChangeShapeType="1"/>
            </p:cNvSpPr>
            <p:nvPr/>
          </p:nvSpPr>
          <p:spPr bwMode="auto">
            <a:xfrm flipH="1">
              <a:off x="8696325" y="3687763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Line 147"/>
            <p:cNvSpPr>
              <a:spLocks noChangeShapeType="1"/>
            </p:cNvSpPr>
            <p:nvPr/>
          </p:nvSpPr>
          <p:spPr bwMode="auto">
            <a:xfrm>
              <a:off x="8696325" y="3687763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Line 148"/>
            <p:cNvSpPr>
              <a:spLocks noChangeShapeType="1"/>
            </p:cNvSpPr>
            <p:nvPr/>
          </p:nvSpPr>
          <p:spPr bwMode="auto">
            <a:xfrm flipH="1">
              <a:off x="8629650" y="3455988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Line 149"/>
            <p:cNvSpPr>
              <a:spLocks noChangeShapeType="1"/>
            </p:cNvSpPr>
            <p:nvPr/>
          </p:nvSpPr>
          <p:spPr bwMode="auto">
            <a:xfrm>
              <a:off x="8629650" y="3455988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Line 150"/>
            <p:cNvSpPr>
              <a:spLocks noChangeShapeType="1"/>
            </p:cNvSpPr>
            <p:nvPr/>
          </p:nvSpPr>
          <p:spPr bwMode="auto">
            <a:xfrm flipH="1">
              <a:off x="8696325" y="3224213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Line 151"/>
            <p:cNvSpPr>
              <a:spLocks noChangeShapeType="1"/>
            </p:cNvSpPr>
            <p:nvPr/>
          </p:nvSpPr>
          <p:spPr bwMode="auto">
            <a:xfrm>
              <a:off x="8696325" y="3224213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Line 152"/>
            <p:cNvSpPr>
              <a:spLocks noChangeShapeType="1"/>
            </p:cNvSpPr>
            <p:nvPr/>
          </p:nvSpPr>
          <p:spPr bwMode="auto">
            <a:xfrm flipH="1">
              <a:off x="8696325" y="29940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Line 153"/>
            <p:cNvSpPr>
              <a:spLocks noChangeShapeType="1"/>
            </p:cNvSpPr>
            <p:nvPr/>
          </p:nvSpPr>
          <p:spPr bwMode="auto">
            <a:xfrm>
              <a:off x="8696325" y="299402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Line 154"/>
            <p:cNvSpPr>
              <a:spLocks noChangeShapeType="1"/>
            </p:cNvSpPr>
            <p:nvPr/>
          </p:nvSpPr>
          <p:spPr bwMode="auto">
            <a:xfrm flipH="1">
              <a:off x="8696325" y="27622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Line 155"/>
            <p:cNvSpPr>
              <a:spLocks noChangeShapeType="1"/>
            </p:cNvSpPr>
            <p:nvPr/>
          </p:nvSpPr>
          <p:spPr bwMode="auto">
            <a:xfrm>
              <a:off x="8696325" y="27622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Line 156"/>
            <p:cNvSpPr>
              <a:spLocks noChangeShapeType="1"/>
            </p:cNvSpPr>
            <p:nvPr/>
          </p:nvSpPr>
          <p:spPr bwMode="auto">
            <a:xfrm flipH="1">
              <a:off x="8629650" y="253206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Line 157"/>
            <p:cNvSpPr>
              <a:spLocks noChangeShapeType="1"/>
            </p:cNvSpPr>
            <p:nvPr/>
          </p:nvSpPr>
          <p:spPr bwMode="auto">
            <a:xfrm>
              <a:off x="8629650" y="253206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Line 158"/>
            <p:cNvSpPr>
              <a:spLocks noChangeShapeType="1"/>
            </p:cNvSpPr>
            <p:nvPr/>
          </p:nvSpPr>
          <p:spPr bwMode="auto">
            <a:xfrm flipH="1">
              <a:off x="8696325" y="23177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Line 159"/>
            <p:cNvSpPr>
              <a:spLocks noChangeShapeType="1"/>
            </p:cNvSpPr>
            <p:nvPr/>
          </p:nvSpPr>
          <p:spPr bwMode="auto">
            <a:xfrm>
              <a:off x="8696325" y="2317750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Line 160"/>
            <p:cNvSpPr>
              <a:spLocks noChangeShapeType="1"/>
            </p:cNvSpPr>
            <p:nvPr/>
          </p:nvSpPr>
          <p:spPr bwMode="auto">
            <a:xfrm flipH="1">
              <a:off x="8696325" y="208597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Line 161"/>
            <p:cNvSpPr>
              <a:spLocks noChangeShapeType="1"/>
            </p:cNvSpPr>
            <p:nvPr/>
          </p:nvSpPr>
          <p:spPr bwMode="auto">
            <a:xfrm>
              <a:off x="8696325" y="2085975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Line 162"/>
            <p:cNvSpPr>
              <a:spLocks noChangeShapeType="1"/>
            </p:cNvSpPr>
            <p:nvPr/>
          </p:nvSpPr>
          <p:spPr bwMode="auto">
            <a:xfrm flipH="1">
              <a:off x="8696325" y="1855788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Line 163"/>
            <p:cNvSpPr>
              <a:spLocks noChangeShapeType="1"/>
            </p:cNvSpPr>
            <p:nvPr/>
          </p:nvSpPr>
          <p:spPr bwMode="auto">
            <a:xfrm>
              <a:off x="8696325" y="1855788"/>
              <a:ext cx="492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Line 164"/>
            <p:cNvSpPr>
              <a:spLocks noChangeShapeType="1"/>
            </p:cNvSpPr>
            <p:nvPr/>
          </p:nvSpPr>
          <p:spPr bwMode="auto">
            <a:xfrm flipH="1">
              <a:off x="8629650" y="162401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Line 165"/>
            <p:cNvSpPr>
              <a:spLocks noChangeShapeType="1"/>
            </p:cNvSpPr>
            <p:nvPr/>
          </p:nvSpPr>
          <p:spPr bwMode="auto">
            <a:xfrm>
              <a:off x="8629650" y="1624013"/>
              <a:ext cx="11588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Rectangle 166"/>
            <p:cNvSpPr>
              <a:spLocks noChangeArrowheads="1"/>
            </p:cNvSpPr>
            <p:nvPr/>
          </p:nvSpPr>
          <p:spPr bwMode="auto">
            <a:xfrm>
              <a:off x="4162425" y="4643438"/>
              <a:ext cx="65087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Rectangle 167"/>
            <p:cNvSpPr>
              <a:spLocks noChangeArrowheads="1"/>
            </p:cNvSpPr>
            <p:nvPr/>
          </p:nvSpPr>
          <p:spPr bwMode="auto">
            <a:xfrm>
              <a:off x="4046538" y="4446588"/>
              <a:ext cx="66675" cy="6508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Rectangle 168"/>
            <p:cNvSpPr>
              <a:spLocks noChangeArrowheads="1"/>
            </p:cNvSpPr>
            <p:nvPr/>
          </p:nvSpPr>
          <p:spPr bwMode="auto">
            <a:xfrm>
              <a:off x="2693988" y="3951288"/>
              <a:ext cx="66675" cy="6508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Rectangle 169"/>
            <p:cNvSpPr>
              <a:spLocks noChangeArrowheads="1"/>
            </p:cNvSpPr>
            <p:nvPr/>
          </p:nvSpPr>
          <p:spPr bwMode="auto">
            <a:xfrm>
              <a:off x="4953000" y="3621088"/>
              <a:ext cx="66675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Rectangle 170"/>
            <p:cNvSpPr>
              <a:spLocks noChangeArrowheads="1"/>
            </p:cNvSpPr>
            <p:nvPr/>
          </p:nvSpPr>
          <p:spPr bwMode="auto">
            <a:xfrm>
              <a:off x="6453188" y="3208338"/>
              <a:ext cx="66675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Rectangle 171"/>
            <p:cNvSpPr>
              <a:spLocks noChangeArrowheads="1"/>
            </p:cNvSpPr>
            <p:nvPr/>
          </p:nvSpPr>
          <p:spPr bwMode="auto">
            <a:xfrm>
              <a:off x="4244975" y="4033838"/>
              <a:ext cx="65087" cy="6508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Rectangle 172"/>
            <p:cNvSpPr>
              <a:spLocks noChangeArrowheads="1"/>
            </p:cNvSpPr>
            <p:nvPr/>
          </p:nvSpPr>
          <p:spPr bwMode="auto">
            <a:xfrm>
              <a:off x="7410450" y="5006975"/>
              <a:ext cx="65087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Rectangle 173"/>
            <p:cNvSpPr>
              <a:spLocks noChangeArrowheads="1"/>
            </p:cNvSpPr>
            <p:nvPr/>
          </p:nvSpPr>
          <p:spPr bwMode="auto">
            <a:xfrm>
              <a:off x="7575550" y="5254625"/>
              <a:ext cx="65087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Rectangle 174"/>
            <p:cNvSpPr>
              <a:spLocks noChangeArrowheads="1"/>
            </p:cNvSpPr>
            <p:nvPr/>
          </p:nvSpPr>
          <p:spPr bwMode="auto">
            <a:xfrm>
              <a:off x="7294563" y="4264025"/>
              <a:ext cx="66675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Rectangle 175"/>
            <p:cNvSpPr>
              <a:spLocks noChangeArrowheads="1"/>
            </p:cNvSpPr>
            <p:nvPr/>
          </p:nvSpPr>
          <p:spPr bwMode="auto">
            <a:xfrm>
              <a:off x="8201025" y="4429125"/>
              <a:ext cx="66675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Rectangle 176"/>
            <p:cNvSpPr>
              <a:spLocks noChangeArrowheads="1"/>
            </p:cNvSpPr>
            <p:nvPr/>
          </p:nvSpPr>
          <p:spPr bwMode="auto">
            <a:xfrm>
              <a:off x="8515350" y="4049713"/>
              <a:ext cx="65087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Rectangle 177"/>
            <p:cNvSpPr>
              <a:spLocks noChangeArrowheads="1"/>
            </p:cNvSpPr>
            <p:nvPr/>
          </p:nvSpPr>
          <p:spPr bwMode="auto">
            <a:xfrm>
              <a:off x="8185150" y="4710113"/>
              <a:ext cx="65087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Rectangle 178"/>
            <p:cNvSpPr>
              <a:spLocks noChangeArrowheads="1"/>
            </p:cNvSpPr>
            <p:nvPr/>
          </p:nvSpPr>
          <p:spPr bwMode="auto">
            <a:xfrm>
              <a:off x="6553200" y="2844800"/>
              <a:ext cx="65087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Rectangle 179"/>
            <p:cNvSpPr>
              <a:spLocks noChangeArrowheads="1"/>
            </p:cNvSpPr>
            <p:nvPr/>
          </p:nvSpPr>
          <p:spPr bwMode="auto">
            <a:xfrm>
              <a:off x="5283200" y="3306763"/>
              <a:ext cx="66675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Rectangle 180"/>
            <p:cNvSpPr>
              <a:spLocks noChangeArrowheads="1"/>
            </p:cNvSpPr>
            <p:nvPr/>
          </p:nvSpPr>
          <p:spPr bwMode="auto">
            <a:xfrm>
              <a:off x="4870450" y="2978150"/>
              <a:ext cx="66675" cy="6508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Rectangle 181"/>
            <p:cNvSpPr>
              <a:spLocks noChangeArrowheads="1"/>
            </p:cNvSpPr>
            <p:nvPr/>
          </p:nvSpPr>
          <p:spPr bwMode="auto">
            <a:xfrm>
              <a:off x="7046913" y="2482850"/>
              <a:ext cx="66675" cy="6508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Rectangle 182"/>
            <p:cNvSpPr>
              <a:spLocks noChangeArrowheads="1"/>
            </p:cNvSpPr>
            <p:nvPr/>
          </p:nvSpPr>
          <p:spPr bwMode="auto">
            <a:xfrm>
              <a:off x="7278688" y="2730500"/>
              <a:ext cx="65087" cy="6508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Rectangle 183"/>
            <p:cNvSpPr>
              <a:spLocks noChangeArrowheads="1"/>
            </p:cNvSpPr>
            <p:nvPr/>
          </p:nvSpPr>
          <p:spPr bwMode="auto">
            <a:xfrm>
              <a:off x="7129463" y="2813050"/>
              <a:ext cx="66675" cy="6508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Rectangle 184"/>
            <p:cNvSpPr>
              <a:spLocks noChangeArrowheads="1"/>
            </p:cNvSpPr>
            <p:nvPr/>
          </p:nvSpPr>
          <p:spPr bwMode="auto">
            <a:xfrm>
              <a:off x="6734175" y="3125788"/>
              <a:ext cx="66675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Rectangle 185"/>
            <p:cNvSpPr>
              <a:spLocks noChangeArrowheads="1"/>
            </p:cNvSpPr>
            <p:nvPr/>
          </p:nvSpPr>
          <p:spPr bwMode="auto">
            <a:xfrm>
              <a:off x="5662613" y="3605213"/>
              <a:ext cx="65087" cy="6508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Rectangle 186"/>
            <p:cNvSpPr>
              <a:spLocks noChangeArrowheads="1"/>
            </p:cNvSpPr>
            <p:nvPr/>
          </p:nvSpPr>
          <p:spPr bwMode="auto">
            <a:xfrm>
              <a:off x="6024563" y="2978150"/>
              <a:ext cx="66675" cy="6508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Rectangle 187"/>
            <p:cNvSpPr>
              <a:spLocks noChangeArrowheads="1"/>
            </p:cNvSpPr>
            <p:nvPr/>
          </p:nvSpPr>
          <p:spPr bwMode="auto">
            <a:xfrm>
              <a:off x="6684963" y="2795588"/>
              <a:ext cx="65087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Rectangle 188"/>
            <p:cNvSpPr>
              <a:spLocks noChangeArrowheads="1"/>
            </p:cNvSpPr>
            <p:nvPr/>
          </p:nvSpPr>
          <p:spPr bwMode="auto">
            <a:xfrm>
              <a:off x="7361238" y="2978150"/>
              <a:ext cx="65087" cy="6508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Rectangle 189"/>
            <p:cNvSpPr>
              <a:spLocks noChangeArrowheads="1"/>
            </p:cNvSpPr>
            <p:nvPr/>
          </p:nvSpPr>
          <p:spPr bwMode="auto">
            <a:xfrm>
              <a:off x="7196138" y="3389313"/>
              <a:ext cx="65087" cy="66675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Line 190"/>
            <p:cNvSpPr>
              <a:spLocks noChangeShapeType="1"/>
            </p:cNvSpPr>
            <p:nvPr/>
          </p:nvSpPr>
          <p:spPr bwMode="auto">
            <a:xfrm flipV="1">
              <a:off x="5959475" y="3687763"/>
              <a:ext cx="395287" cy="395288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Line 191"/>
            <p:cNvSpPr>
              <a:spLocks noChangeShapeType="1"/>
            </p:cNvSpPr>
            <p:nvPr/>
          </p:nvSpPr>
          <p:spPr bwMode="auto">
            <a:xfrm flipV="1">
              <a:off x="6338888" y="3687763"/>
              <a:ext cx="15875" cy="906463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Line 192"/>
            <p:cNvSpPr>
              <a:spLocks noChangeShapeType="1"/>
            </p:cNvSpPr>
            <p:nvPr/>
          </p:nvSpPr>
          <p:spPr bwMode="auto">
            <a:xfrm flipH="1">
              <a:off x="6354763" y="3455988"/>
              <a:ext cx="511175" cy="231775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Line 193"/>
            <p:cNvSpPr>
              <a:spLocks noChangeShapeType="1"/>
            </p:cNvSpPr>
            <p:nvPr/>
          </p:nvSpPr>
          <p:spPr bwMode="auto">
            <a:xfrm>
              <a:off x="4524375" y="3538538"/>
              <a:ext cx="1830387" cy="149225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Line 194"/>
            <p:cNvSpPr>
              <a:spLocks noChangeShapeType="1"/>
            </p:cNvSpPr>
            <p:nvPr/>
          </p:nvSpPr>
          <p:spPr bwMode="auto">
            <a:xfrm flipV="1">
              <a:off x="4276725" y="3687763"/>
              <a:ext cx="2078037" cy="230188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Line 195"/>
            <p:cNvSpPr>
              <a:spLocks noChangeShapeType="1"/>
            </p:cNvSpPr>
            <p:nvPr/>
          </p:nvSpPr>
          <p:spPr bwMode="auto">
            <a:xfrm flipV="1">
              <a:off x="4854575" y="3687763"/>
              <a:ext cx="1500187" cy="114300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Line 196"/>
            <p:cNvSpPr>
              <a:spLocks noChangeShapeType="1"/>
            </p:cNvSpPr>
            <p:nvPr/>
          </p:nvSpPr>
          <p:spPr bwMode="auto">
            <a:xfrm flipV="1">
              <a:off x="4557713" y="3687763"/>
              <a:ext cx="1797050" cy="709613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Line 197"/>
            <p:cNvSpPr>
              <a:spLocks noChangeShapeType="1"/>
            </p:cNvSpPr>
            <p:nvPr/>
          </p:nvSpPr>
          <p:spPr bwMode="auto">
            <a:xfrm flipV="1">
              <a:off x="4410075" y="3687763"/>
              <a:ext cx="1944687" cy="593725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Line 198"/>
            <p:cNvSpPr>
              <a:spLocks noChangeShapeType="1"/>
            </p:cNvSpPr>
            <p:nvPr/>
          </p:nvSpPr>
          <p:spPr bwMode="auto">
            <a:xfrm>
              <a:off x="5135563" y="3670300"/>
              <a:ext cx="1219200" cy="17463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Line 199"/>
            <p:cNvSpPr>
              <a:spLocks noChangeShapeType="1"/>
            </p:cNvSpPr>
            <p:nvPr/>
          </p:nvSpPr>
          <p:spPr bwMode="auto">
            <a:xfrm flipV="1">
              <a:off x="5695950" y="3687763"/>
              <a:ext cx="658812" cy="147638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Line 200"/>
            <p:cNvSpPr>
              <a:spLocks noChangeShapeType="1"/>
            </p:cNvSpPr>
            <p:nvPr/>
          </p:nvSpPr>
          <p:spPr bwMode="auto">
            <a:xfrm flipV="1">
              <a:off x="4425950" y="3687763"/>
              <a:ext cx="1928812" cy="658813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Line 201"/>
            <p:cNvSpPr>
              <a:spLocks noChangeShapeType="1"/>
            </p:cNvSpPr>
            <p:nvPr/>
          </p:nvSpPr>
          <p:spPr bwMode="auto">
            <a:xfrm>
              <a:off x="4756150" y="3357563"/>
              <a:ext cx="1598612" cy="330200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Line 202"/>
            <p:cNvSpPr>
              <a:spLocks noChangeShapeType="1"/>
            </p:cNvSpPr>
            <p:nvPr/>
          </p:nvSpPr>
          <p:spPr bwMode="auto">
            <a:xfrm>
              <a:off x="4953000" y="3357563"/>
              <a:ext cx="1401762" cy="330200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Line 203"/>
            <p:cNvSpPr>
              <a:spLocks noChangeShapeType="1"/>
            </p:cNvSpPr>
            <p:nvPr/>
          </p:nvSpPr>
          <p:spPr bwMode="auto">
            <a:xfrm>
              <a:off x="4508500" y="3455988"/>
              <a:ext cx="1846262" cy="231775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Line 204"/>
            <p:cNvSpPr>
              <a:spLocks noChangeShapeType="1"/>
            </p:cNvSpPr>
            <p:nvPr/>
          </p:nvSpPr>
          <p:spPr bwMode="auto">
            <a:xfrm>
              <a:off x="5267325" y="2565400"/>
              <a:ext cx="1087437" cy="1122363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206"/>
            <p:cNvSpPr>
              <a:spLocks noChangeShapeType="1"/>
            </p:cNvSpPr>
            <p:nvPr/>
          </p:nvSpPr>
          <p:spPr bwMode="auto">
            <a:xfrm>
              <a:off x="5365750" y="2795588"/>
              <a:ext cx="989012" cy="892175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207"/>
            <p:cNvSpPr>
              <a:spLocks noChangeShapeType="1"/>
            </p:cNvSpPr>
            <p:nvPr/>
          </p:nvSpPr>
          <p:spPr bwMode="auto">
            <a:xfrm flipV="1">
              <a:off x="6256338" y="3687763"/>
              <a:ext cx="98425" cy="1285875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208"/>
            <p:cNvSpPr>
              <a:spLocks noChangeShapeType="1"/>
            </p:cNvSpPr>
            <p:nvPr/>
          </p:nvSpPr>
          <p:spPr bwMode="auto">
            <a:xfrm flipH="1" flipV="1">
              <a:off x="6354763" y="3687763"/>
              <a:ext cx="939800" cy="1104900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09"/>
            <p:cNvSpPr>
              <a:spLocks noChangeShapeType="1"/>
            </p:cNvSpPr>
            <p:nvPr/>
          </p:nvSpPr>
          <p:spPr bwMode="auto">
            <a:xfrm>
              <a:off x="2711450" y="3687763"/>
              <a:ext cx="5868987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210"/>
            <p:cNvSpPr>
              <a:spLocks noChangeShapeType="1"/>
            </p:cNvSpPr>
            <p:nvPr/>
          </p:nvSpPr>
          <p:spPr bwMode="auto">
            <a:xfrm flipV="1">
              <a:off x="6354763" y="1624013"/>
              <a:ext cx="0" cy="366395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11"/>
            <p:cNvSpPr>
              <a:spLocks noChangeArrowheads="1"/>
            </p:cNvSpPr>
            <p:nvPr/>
          </p:nvSpPr>
          <p:spPr bwMode="auto">
            <a:xfrm>
              <a:off x="5507038" y="3884613"/>
              <a:ext cx="90487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WS_perc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12"/>
            <p:cNvSpPr>
              <a:spLocks noChangeArrowheads="1"/>
            </p:cNvSpPr>
            <p:nvPr/>
          </p:nvSpPr>
          <p:spPr bwMode="auto">
            <a:xfrm>
              <a:off x="6116638" y="4395788"/>
              <a:ext cx="44450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13"/>
            <p:cNvSpPr>
              <a:spLocks noChangeArrowheads="1"/>
            </p:cNvSpPr>
            <p:nvPr/>
          </p:nvSpPr>
          <p:spPr bwMode="auto">
            <a:xfrm>
              <a:off x="6684963" y="3257550"/>
              <a:ext cx="3619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SG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14"/>
            <p:cNvSpPr>
              <a:spLocks noChangeArrowheads="1"/>
            </p:cNvSpPr>
            <p:nvPr/>
          </p:nvSpPr>
          <p:spPr bwMode="auto">
            <a:xfrm>
              <a:off x="4276725" y="3340100"/>
              <a:ext cx="49530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5"/>
            <p:cNvSpPr>
              <a:spLocks noChangeArrowheads="1"/>
            </p:cNvSpPr>
            <p:nvPr/>
          </p:nvSpPr>
          <p:spPr bwMode="auto">
            <a:xfrm>
              <a:off x="4038600" y="3719513"/>
              <a:ext cx="4762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GLY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16"/>
            <p:cNvSpPr>
              <a:spLocks noChangeArrowheads="1"/>
            </p:cNvSpPr>
            <p:nvPr/>
          </p:nvSpPr>
          <p:spPr bwMode="auto">
            <a:xfrm>
              <a:off x="4606925" y="3621088"/>
              <a:ext cx="49530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FRU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17"/>
            <p:cNvSpPr>
              <a:spLocks noChangeArrowheads="1"/>
            </p:cNvSpPr>
            <p:nvPr/>
          </p:nvSpPr>
          <p:spPr bwMode="auto">
            <a:xfrm>
              <a:off x="4689475" y="4297363"/>
              <a:ext cx="49530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GLU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8"/>
            <p:cNvSpPr>
              <a:spLocks noChangeArrowheads="1"/>
            </p:cNvSpPr>
            <p:nvPr/>
          </p:nvSpPr>
          <p:spPr bwMode="auto">
            <a:xfrm>
              <a:off x="3519488" y="4083050"/>
              <a:ext cx="72390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MYOIN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9"/>
            <p:cNvSpPr>
              <a:spLocks noChangeArrowheads="1"/>
            </p:cNvSpPr>
            <p:nvPr/>
          </p:nvSpPr>
          <p:spPr bwMode="auto">
            <a:xfrm>
              <a:off x="4706938" y="3471863"/>
              <a:ext cx="8572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SACH_1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0"/>
            <p:cNvSpPr>
              <a:spLocks noChangeArrowheads="1"/>
            </p:cNvSpPr>
            <p:nvPr/>
          </p:nvSpPr>
          <p:spPr bwMode="auto">
            <a:xfrm>
              <a:off x="5457825" y="3636963"/>
              <a:ext cx="4762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RAF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21"/>
            <p:cNvSpPr>
              <a:spLocks noChangeArrowheads="1"/>
            </p:cNvSpPr>
            <p:nvPr/>
          </p:nvSpPr>
          <p:spPr bwMode="auto">
            <a:xfrm>
              <a:off x="4187825" y="4148138"/>
              <a:ext cx="4762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TRE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22"/>
            <p:cNvSpPr>
              <a:spLocks noChangeArrowheads="1"/>
            </p:cNvSpPr>
            <p:nvPr/>
          </p:nvSpPr>
          <p:spPr bwMode="auto">
            <a:xfrm>
              <a:off x="4583113" y="3159125"/>
              <a:ext cx="34607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23"/>
            <p:cNvSpPr>
              <a:spLocks noChangeArrowheads="1"/>
            </p:cNvSpPr>
            <p:nvPr/>
          </p:nvSpPr>
          <p:spPr bwMode="auto">
            <a:xfrm>
              <a:off x="4705350" y="3159125"/>
              <a:ext cx="49530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DHA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24"/>
            <p:cNvSpPr>
              <a:spLocks noChangeArrowheads="1"/>
            </p:cNvSpPr>
            <p:nvPr/>
          </p:nvSpPr>
          <p:spPr bwMode="auto">
            <a:xfrm>
              <a:off x="4195763" y="3257550"/>
              <a:ext cx="62547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SACH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25"/>
            <p:cNvSpPr>
              <a:spLocks noChangeArrowheads="1"/>
            </p:cNvSpPr>
            <p:nvPr/>
          </p:nvSpPr>
          <p:spPr bwMode="auto">
            <a:xfrm>
              <a:off x="4954588" y="2366963"/>
              <a:ext cx="62547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BGLU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26"/>
            <p:cNvSpPr>
              <a:spLocks noChangeArrowheads="1"/>
            </p:cNvSpPr>
            <p:nvPr/>
          </p:nvSpPr>
          <p:spPr bwMode="auto">
            <a:xfrm>
              <a:off x="5053013" y="2597150"/>
              <a:ext cx="62547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PROT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27"/>
            <p:cNvSpPr>
              <a:spLocks noChangeArrowheads="1"/>
            </p:cNvSpPr>
            <p:nvPr/>
          </p:nvSpPr>
          <p:spPr bwMode="auto">
            <a:xfrm>
              <a:off x="5951538" y="4775200"/>
              <a:ext cx="60960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PASE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28"/>
            <p:cNvSpPr>
              <a:spLocks noChangeArrowheads="1"/>
            </p:cNvSpPr>
            <p:nvPr/>
          </p:nvSpPr>
          <p:spPr bwMode="auto">
            <a:xfrm>
              <a:off x="6981825" y="4594225"/>
              <a:ext cx="62547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UREA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29"/>
            <p:cNvSpPr>
              <a:spLocks noChangeArrowheads="1"/>
            </p:cNvSpPr>
            <p:nvPr/>
          </p:nvSpPr>
          <p:spPr bwMode="auto">
            <a:xfrm>
              <a:off x="4675125" y="831948"/>
              <a:ext cx="2590683" cy="265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Biplot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PCA original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30"/>
            <p:cNvSpPr>
              <a:spLocks noChangeArrowheads="1"/>
            </p:cNvSpPr>
            <p:nvPr/>
          </p:nvSpPr>
          <p:spPr bwMode="auto">
            <a:xfrm>
              <a:off x="2497138" y="5453063"/>
              <a:ext cx="42862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-6.2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31"/>
            <p:cNvSpPr>
              <a:spLocks noChangeArrowheads="1"/>
            </p:cNvSpPr>
            <p:nvPr/>
          </p:nvSpPr>
          <p:spPr bwMode="auto">
            <a:xfrm>
              <a:off x="3667125" y="5453063"/>
              <a:ext cx="42862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-4.2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232"/>
            <p:cNvSpPr>
              <a:spLocks noChangeArrowheads="1"/>
            </p:cNvSpPr>
            <p:nvPr/>
          </p:nvSpPr>
          <p:spPr bwMode="auto">
            <a:xfrm>
              <a:off x="4838700" y="5453063"/>
              <a:ext cx="42862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-2.2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233"/>
            <p:cNvSpPr>
              <a:spLocks noChangeArrowheads="1"/>
            </p:cNvSpPr>
            <p:nvPr/>
          </p:nvSpPr>
          <p:spPr bwMode="auto">
            <a:xfrm>
              <a:off x="6024563" y="5453063"/>
              <a:ext cx="42862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234"/>
            <p:cNvSpPr>
              <a:spLocks noChangeArrowheads="1"/>
            </p:cNvSpPr>
            <p:nvPr/>
          </p:nvSpPr>
          <p:spPr bwMode="auto">
            <a:xfrm>
              <a:off x="7229475" y="5453063"/>
              <a:ext cx="3619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1.8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235"/>
            <p:cNvSpPr>
              <a:spLocks noChangeArrowheads="1"/>
            </p:cNvSpPr>
            <p:nvPr/>
          </p:nvSpPr>
          <p:spPr bwMode="auto">
            <a:xfrm>
              <a:off x="8399463" y="5453063"/>
              <a:ext cx="3619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3.8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236"/>
            <p:cNvSpPr>
              <a:spLocks noChangeArrowheads="1"/>
            </p:cNvSpPr>
            <p:nvPr/>
          </p:nvSpPr>
          <p:spPr bwMode="auto">
            <a:xfrm>
              <a:off x="5003800" y="5749925"/>
              <a:ext cx="128587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Component 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237"/>
            <p:cNvSpPr>
              <a:spLocks noChangeArrowheads="1"/>
            </p:cNvSpPr>
            <p:nvPr/>
          </p:nvSpPr>
          <p:spPr bwMode="auto">
            <a:xfrm>
              <a:off x="2051050" y="5205413"/>
              <a:ext cx="42862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-3.5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238"/>
            <p:cNvSpPr>
              <a:spLocks noChangeArrowheads="1"/>
            </p:cNvSpPr>
            <p:nvPr/>
          </p:nvSpPr>
          <p:spPr bwMode="auto">
            <a:xfrm>
              <a:off x="2051050" y="4297363"/>
              <a:ext cx="42862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-1.5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239"/>
            <p:cNvSpPr>
              <a:spLocks noChangeArrowheads="1"/>
            </p:cNvSpPr>
            <p:nvPr/>
          </p:nvSpPr>
          <p:spPr bwMode="auto">
            <a:xfrm>
              <a:off x="2117725" y="3373438"/>
              <a:ext cx="3619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240"/>
            <p:cNvSpPr>
              <a:spLocks noChangeArrowheads="1"/>
            </p:cNvSpPr>
            <p:nvPr/>
          </p:nvSpPr>
          <p:spPr bwMode="auto">
            <a:xfrm>
              <a:off x="2117725" y="2449513"/>
              <a:ext cx="3619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2.5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241"/>
            <p:cNvSpPr>
              <a:spLocks noChangeArrowheads="1"/>
            </p:cNvSpPr>
            <p:nvPr/>
          </p:nvSpPr>
          <p:spPr bwMode="auto">
            <a:xfrm>
              <a:off x="2117725" y="1541463"/>
              <a:ext cx="3619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4.5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242"/>
            <p:cNvSpPr>
              <a:spLocks noChangeArrowheads="1"/>
            </p:cNvSpPr>
            <p:nvPr/>
          </p:nvSpPr>
          <p:spPr bwMode="auto">
            <a:xfrm rot="16200000">
              <a:off x="1217613" y="3217863"/>
              <a:ext cx="1285875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Component 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243"/>
            <p:cNvSpPr>
              <a:spLocks noChangeArrowheads="1"/>
            </p:cNvSpPr>
            <p:nvPr/>
          </p:nvSpPr>
          <p:spPr bwMode="auto">
            <a:xfrm>
              <a:off x="4244975" y="4629150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F NS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244"/>
            <p:cNvSpPr>
              <a:spLocks noChangeArrowheads="1"/>
            </p:cNvSpPr>
            <p:nvPr/>
          </p:nvSpPr>
          <p:spPr bwMode="auto">
            <a:xfrm>
              <a:off x="4129088" y="4430713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L NS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245"/>
            <p:cNvSpPr>
              <a:spLocks noChangeArrowheads="1"/>
            </p:cNvSpPr>
            <p:nvPr/>
          </p:nvSpPr>
          <p:spPr bwMode="auto">
            <a:xfrm>
              <a:off x="2776538" y="3935413"/>
              <a:ext cx="312737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M NS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246"/>
            <p:cNvSpPr>
              <a:spLocks noChangeArrowheads="1"/>
            </p:cNvSpPr>
            <p:nvPr/>
          </p:nvSpPr>
          <p:spPr bwMode="auto">
            <a:xfrm>
              <a:off x="5035550" y="3605213"/>
              <a:ext cx="312737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R NS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247"/>
            <p:cNvSpPr>
              <a:spLocks noChangeArrowheads="1"/>
            </p:cNvSpPr>
            <p:nvPr/>
          </p:nvSpPr>
          <p:spPr bwMode="auto">
            <a:xfrm>
              <a:off x="6535738" y="3192463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A NS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248"/>
            <p:cNvSpPr>
              <a:spLocks noChangeArrowheads="1"/>
            </p:cNvSpPr>
            <p:nvPr/>
          </p:nvSpPr>
          <p:spPr bwMode="auto">
            <a:xfrm>
              <a:off x="4327525" y="4017963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S NS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249"/>
            <p:cNvSpPr>
              <a:spLocks noChangeArrowheads="1"/>
            </p:cNvSpPr>
            <p:nvPr/>
          </p:nvSpPr>
          <p:spPr bwMode="auto">
            <a:xfrm>
              <a:off x="7493000" y="4991100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F PB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250"/>
            <p:cNvSpPr>
              <a:spLocks noChangeArrowheads="1"/>
            </p:cNvSpPr>
            <p:nvPr/>
          </p:nvSpPr>
          <p:spPr bwMode="auto">
            <a:xfrm>
              <a:off x="7658100" y="5238750"/>
              <a:ext cx="280987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L PB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251"/>
            <p:cNvSpPr>
              <a:spLocks noChangeArrowheads="1"/>
            </p:cNvSpPr>
            <p:nvPr/>
          </p:nvSpPr>
          <p:spPr bwMode="auto">
            <a:xfrm>
              <a:off x="7377113" y="4249738"/>
              <a:ext cx="312737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M PB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252"/>
            <p:cNvSpPr>
              <a:spLocks noChangeArrowheads="1"/>
            </p:cNvSpPr>
            <p:nvPr/>
          </p:nvSpPr>
          <p:spPr bwMode="auto">
            <a:xfrm>
              <a:off x="8283575" y="4413250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R PB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253"/>
            <p:cNvSpPr>
              <a:spLocks noChangeArrowheads="1"/>
            </p:cNvSpPr>
            <p:nvPr/>
          </p:nvSpPr>
          <p:spPr bwMode="auto">
            <a:xfrm>
              <a:off x="8597900" y="4033838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A PB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254"/>
            <p:cNvSpPr>
              <a:spLocks noChangeArrowheads="1"/>
            </p:cNvSpPr>
            <p:nvPr/>
          </p:nvSpPr>
          <p:spPr bwMode="auto">
            <a:xfrm>
              <a:off x="8267700" y="4694238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S PB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255"/>
            <p:cNvSpPr>
              <a:spLocks noChangeArrowheads="1"/>
            </p:cNvSpPr>
            <p:nvPr/>
          </p:nvSpPr>
          <p:spPr bwMode="auto">
            <a:xfrm>
              <a:off x="6635750" y="2830513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F ML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256"/>
            <p:cNvSpPr>
              <a:spLocks noChangeArrowheads="1"/>
            </p:cNvSpPr>
            <p:nvPr/>
          </p:nvSpPr>
          <p:spPr bwMode="auto">
            <a:xfrm>
              <a:off x="5365750" y="3292475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L ML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257"/>
            <p:cNvSpPr>
              <a:spLocks noChangeArrowheads="1"/>
            </p:cNvSpPr>
            <p:nvPr/>
          </p:nvSpPr>
          <p:spPr bwMode="auto">
            <a:xfrm>
              <a:off x="4953000" y="2962275"/>
              <a:ext cx="312737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M ML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258"/>
            <p:cNvSpPr>
              <a:spLocks noChangeArrowheads="1"/>
            </p:cNvSpPr>
            <p:nvPr/>
          </p:nvSpPr>
          <p:spPr bwMode="auto">
            <a:xfrm>
              <a:off x="7129463" y="2466975"/>
              <a:ext cx="312737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R ML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259"/>
            <p:cNvSpPr>
              <a:spLocks noChangeArrowheads="1"/>
            </p:cNvSpPr>
            <p:nvPr/>
          </p:nvSpPr>
          <p:spPr bwMode="auto">
            <a:xfrm>
              <a:off x="7361238" y="2714625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A ML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260"/>
            <p:cNvSpPr>
              <a:spLocks noChangeArrowheads="1"/>
            </p:cNvSpPr>
            <p:nvPr/>
          </p:nvSpPr>
          <p:spPr bwMode="auto">
            <a:xfrm>
              <a:off x="7212013" y="2797175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S ML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261"/>
            <p:cNvSpPr>
              <a:spLocks noChangeArrowheads="1"/>
            </p:cNvSpPr>
            <p:nvPr/>
          </p:nvSpPr>
          <p:spPr bwMode="auto">
            <a:xfrm>
              <a:off x="6816725" y="3109913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F SA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262"/>
            <p:cNvSpPr>
              <a:spLocks noChangeArrowheads="1"/>
            </p:cNvSpPr>
            <p:nvPr/>
          </p:nvSpPr>
          <p:spPr bwMode="auto">
            <a:xfrm>
              <a:off x="5745163" y="3589338"/>
              <a:ext cx="280987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L SA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263"/>
            <p:cNvSpPr>
              <a:spLocks noChangeArrowheads="1"/>
            </p:cNvSpPr>
            <p:nvPr/>
          </p:nvSpPr>
          <p:spPr bwMode="auto">
            <a:xfrm>
              <a:off x="6107113" y="2962275"/>
              <a:ext cx="312737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M SA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264"/>
            <p:cNvSpPr>
              <a:spLocks noChangeArrowheads="1"/>
            </p:cNvSpPr>
            <p:nvPr/>
          </p:nvSpPr>
          <p:spPr bwMode="auto">
            <a:xfrm>
              <a:off x="6767513" y="2779713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R SA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265"/>
            <p:cNvSpPr>
              <a:spLocks noChangeArrowheads="1"/>
            </p:cNvSpPr>
            <p:nvPr/>
          </p:nvSpPr>
          <p:spPr bwMode="auto">
            <a:xfrm>
              <a:off x="7443788" y="2962275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A SA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266"/>
            <p:cNvSpPr>
              <a:spLocks noChangeArrowheads="1"/>
            </p:cNvSpPr>
            <p:nvPr/>
          </p:nvSpPr>
          <p:spPr bwMode="auto">
            <a:xfrm>
              <a:off x="7278688" y="3375025"/>
              <a:ext cx="296862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 Narrow" panose="020B0606020202030204" pitchFamily="34" charset="0"/>
                </a:rPr>
                <a:t>S SA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57" name="Group 556"/>
          <p:cNvGrpSpPr/>
          <p:nvPr/>
        </p:nvGrpSpPr>
        <p:grpSpPr>
          <a:xfrm flipH="1" flipV="1">
            <a:off x="5684282" y="1039684"/>
            <a:ext cx="6317764" cy="4651782"/>
            <a:chOff x="145915" y="521380"/>
            <a:chExt cx="6585625" cy="4984475"/>
          </a:xfrm>
        </p:grpSpPr>
        <p:grpSp>
          <p:nvGrpSpPr>
            <p:cNvPr id="558" name="Gruppieren 287"/>
            <p:cNvGrpSpPr/>
            <p:nvPr/>
          </p:nvGrpSpPr>
          <p:grpSpPr>
            <a:xfrm>
              <a:off x="145915" y="521380"/>
              <a:ext cx="6585625" cy="4984475"/>
              <a:chOff x="2319984" y="540669"/>
              <a:chExt cx="6094413" cy="4600867"/>
            </a:xfrm>
          </p:grpSpPr>
          <p:grpSp>
            <p:nvGrpSpPr>
              <p:cNvPr id="563" name="Group 205"/>
              <p:cNvGrpSpPr>
                <a:grpSpLocks/>
              </p:cNvGrpSpPr>
              <p:nvPr/>
            </p:nvGrpSpPr>
            <p:grpSpPr bwMode="auto">
              <a:xfrm>
                <a:off x="2319984" y="1060073"/>
                <a:ext cx="6094413" cy="3805238"/>
                <a:chOff x="1437" y="658"/>
                <a:chExt cx="3839" cy="2397"/>
              </a:xfrm>
            </p:grpSpPr>
            <p:sp>
              <p:nvSpPr>
                <p:cNvPr id="644" name="Rectangle 5"/>
                <p:cNvSpPr>
                  <a:spLocks noChangeArrowheads="1"/>
                </p:cNvSpPr>
                <p:nvPr/>
              </p:nvSpPr>
              <p:spPr bwMode="auto">
                <a:xfrm>
                  <a:off x="1437" y="658"/>
                  <a:ext cx="3839" cy="239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5" name="Line 6"/>
                <p:cNvSpPr>
                  <a:spLocks noChangeShapeType="1"/>
                </p:cNvSpPr>
                <p:nvPr/>
              </p:nvSpPr>
              <p:spPr bwMode="auto">
                <a:xfrm>
                  <a:off x="2224" y="2911"/>
                  <a:ext cx="239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6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2224" y="2911"/>
                  <a:ext cx="239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7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2296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8" name="Line 9"/>
                <p:cNvSpPr>
                  <a:spLocks noChangeShapeType="1"/>
                </p:cNvSpPr>
                <p:nvPr/>
              </p:nvSpPr>
              <p:spPr bwMode="auto">
                <a:xfrm>
                  <a:off x="2296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9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36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0" name="Line 11"/>
                <p:cNvSpPr>
                  <a:spLocks noChangeShapeType="1"/>
                </p:cNvSpPr>
                <p:nvPr/>
              </p:nvSpPr>
              <p:spPr bwMode="auto">
                <a:xfrm>
                  <a:off x="236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1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44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2" name="Line 13"/>
                <p:cNvSpPr>
                  <a:spLocks noChangeShapeType="1"/>
                </p:cNvSpPr>
                <p:nvPr/>
              </p:nvSpPr>
              <p:spPr bwMode="auto">
                <a:xfrm>
                  <a:off x="244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3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251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4" name="Line 15"/>
                <p:cNvSpPr>
                  <a:spLocks noChangeShapeType="1"/>
                </p:cNvSpPr>
                <p:nvPr/>
              </p:nvSpPr>
              <p:spPr bwMode="auto">
                <a:xfrm>
                  <a:off x="251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59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" name="Line 17"/>
                <p:cNvSpPr>
                  <a:spLocks noChangeShapeType="1"/>
                </p:cNvSpPr>
                <p:nvPr/>
              </p:nvSpPr>
              <p:spPr bwMode="auto">
                <a:xfrm>
                  <a:off x="259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7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669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8" name="Line 19"/>
                <p:cNvSpPr>
                  <a:spLocks noChangeShapeType="1"/>
                </p:cNvSpPr>
                <p:nvPr/>
              </p:nvSpPr>
              <p:spPr bwMode="auto">
                <a:xfrm>
                  <a:off x="2669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9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74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0" name="Line 21"/>
                <p:cNvSpPr>
                  <a:spLocks noChangeShapeType="1"/>
                </p:cNvSpPr>
                <p:nvPr/>
              </p:nvSpPr>
              <p:spPr bwMode="auto">
                <a:xfrm>
                  <a:off x="274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1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819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2" name="Line 23"/>
                <p:cNvSpPr>
                  <a:spLocks noChangeShapeType="1"/>
                </p:cNvSpPr>
                <p:nvPr/>
              </p:nvSpPr>
              <p:spPr bwMode="auto">
                <a:xfrm>
                  <a:off x="2819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3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89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4" name="Line 25"/>
                <p:cNvSpPr>
                  <a:spLocks noChangeShapeType="1"/>
                </p:cNvSpPr>
                <p:nvPr/>
              </p:nvSpPr>
              <p:spPr bwMode="auto">
                <a:xfrm>
                  <a:off x="289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97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" name="Line 27"/>
                <p:cNvSpPr>
                  <a:spLocks noChangeShapeType="1"/>
                </p:cNvSpPr>
                <p:nvPr/>
              </p:nvSpPr>
              <p:spPr bwMode="auto">
                <a:xfrm>
                  <a:off x="297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7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3047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8" name="Line 29"/>
                <p:cNvSpPr>
                  <a:spLocks noChangeShapeType="1"/>
                </p:cNvSpPr>
                <p:nvPr/>
              </p:nvSpPr>
              <p:spPr bwMode="auto">
                <a:xfrm>
                  <a:off x="3047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9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312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0" name="Line 31"/>
                <p:cNvSpPr>
                  <a:spLocks noChangeShapeType="1"/>
                </p:cNvSpPr>
                <p:nvPr/>
              </p:nvSpPr>
              <p:spPr bwMode="auto">
                <a:xfrm>
                  <a:off x="312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1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319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2" name="Line 33"/>
                <p:cNvSpPr>
                  <a:spLocks noChangeShapeType="1"/>
                </p:cNvSpPr>
                <p:nvPr/>
              </p:nvSpPr>
              <p:spPr bwMode="auto">
                <a:xfrm>
                  <a:off x="319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3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327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4" name="Line 35"/>
                <p:cNvSpPr>
                  <a:spLocks noChangeShapeType="1"/>
                </p:cNvSpPr>
                <p:nvPr/>
              </p:nvSpPr>
              <p:spPr bwMode="auto">
                <a:xfrm>
                  <a:off x="327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5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334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" name="Line 37"/>
                <p:cNvSpPr>
                  <a:spLocks noChangeShapeType="1"/>
                </p:cNvSpPr>
                <p:nvPr/>
              </p:nvSpPr>
              <p:spPr bwMode="auto">
                <a:xfrm>
                  <a:off x="3347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7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3426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8" name="Line 39"/>
                <p:cNvSpPr>
                  <a:spLocks noChangeShapeType="1"/>
                </p:cNvSpPr>
                <p:nvPr/>
              </p:nvSpPr>
              <p:spPr bwMode="auto">
                <a:xfrm>
                  <a:off x="3426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9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349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0" name="Line 41"/>
                <p:cNvSpPr>
                  <a:spLocks noChangeShapeType="1"/>
                </p:cNvSpPr>
                <p:nvPr/>
              </p:nvSpPr>
              <p:spPr bwMode="auto">
                <a:xfrm>
                  <a:off x="3498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1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357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2" name="Line 43"/>
                <p:cNvSpPr>
                  <a:spLocks noChangeShapeType="1"/>
                </p:cNvSpPr>
                <p:nvPr/>
              </p:nvSpPr>
              <p:spPr bwMode="auto">
                <a:xfrm>
                  <a:off x="357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3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365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4" name="Line 45"/>
                <p:cNvSpPr>
                  <a:spLocks noChangeShapeType="1"/>
                </p:cNvSpPr>
                <p:nvPr/>
              </p:nvSpPr>
              <p:spPr bwMode="auto">
                <a:xfrm>
                  <a:off x="365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5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372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6" name="Line 47"/>
                <p:cNvSpPr>
                  <a:spLocks noChangeShapeType="1"/>
                </p:cNvSpPr>
                <p:nvPr/>
              </p:nvSpPr>
              <p:spPr bwMode="auto">
                <a:xfrm>
                  <a:off x="372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7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3804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8" name="Line 49"/>
                <p:cNvSpPr>
                  <a:spLocks noChangeShapeType="1"/>
                </p:cNvSpPr>
                <p:nvPr/>
              </p:nvSpPr>
              <p:spPr bwMode="auto">
                <a:xfrm>
                  <a:off x="3804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9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387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0" name="Line 51"/>
                <p:cNvSpPr>
                  <a:spLocks noChangeShapeType="1"/>
                </p:cNvSpPr>
                <p:nvPr/>
              </p:nvSpPr>
              <p:spPr bwMode="auto">
                <a:xfrm>
                  <a:off x="387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1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95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2" name="Line 53"/>
                <p:cNvSpPr>
                  <a:spLocks noChangeShapeType="1"/>
                </p:cNvSpPr>
                <p:nvPr/>
              </p:nvSpPr>
              <p:spPr bwMode="auto">
                <a:xfrm>
                  <a:off x="395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3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402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4" name="Line 55"/>
                <p:cNvSpPr>
                  <a:spLocks noChangeShapeType="1"/>
                </p:cNvSpPr>
                <p:nvPr/>
              </p:nvSpPr>
              <p:spPr bwMode="auto">
                <a:xfrm>
                  <a:off x="4026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5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410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" name="Line 57"/>
                <p:cNvSpPr>
                  <a:spLocks noChangeShapeType="1"/>
                </p:cNvSpPr>
                <p:nvPr/>
              </p:nvSpPr>
              <p:spPr bwMode="auto">
                <a:xfrm>
                  <a:off x="4104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7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4177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8" name="Line 59"/>
                <p:cNvSpPr>
                  <a:spLocks noChangeShapeType="1"/>
                </p:cNvSpPr>
                <p:nvPr/>
              </p:nvSpPr>
              <p:spPr bwMode="auto">
                <a:xfrm>
                  <a:off x="4177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9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425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0" name="Line 61"/>
                <p:cNvSpPr>
                  <a:spLocks noChangeShapeType="1"/>
                </p:cNvSpPr>
                <p:nvPr/>
              </p:nvSpPr>
              <p:spPr bwMode="auto">
                <a:xfrm>
                  <a:off x="425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4333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2" name="Line 63"/>
                <p:cNvSpPr>
                  <a:spLocks noChangeShapeType="1"/>
                </p:cNvSpPr>
                <p:nvPr/>
              </p:nvSpPr>
              <p:spPr bwMode="auto">
                <a:xfrm>
                  <a:off x="4333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3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40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4" name="Line 65"/>
                <p:cNvSpPr>
                  <a:spLocks noChangeShapeType="1"/>
                </p:cNvSpPr>
                <p:nvPr/>
              </p:nvSpPr>
              <p:spPr bwMode="auto">
                <a:xfrm>
                  <a:off x="4405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5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483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6" name="Line 67"/>
                <p:cNvSpPr>
                  <a:spLocks noChangeShapeType="1"/>
                </p:cNvSpPr>
                <p:nvPr/>
              </p:nvSpPr>
              <p:spPr bwMode="auto">
                <a:xfrm>
                  <a:off x="4483" y="2893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7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4555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8" name="Line 69"/>
                <p:cNvSpPr>
                  <a:spLocks noChangeShapeType="1"/>
                </p:cNvSpPr>
                <p:nvPr/>
              </p:nvSpPr>
              <p:spPr bwMode="auto">
                <a:xfrm>
                  <a:off x="4555" y="2869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9" name="Line 70"/>
                <p:cNvSpPr>
                  <a:spLocks noChangeShapeType="1"/>
                </p:cNvSpPr>
                <p:nvPr/>
              </p:nvSpPr>
              <p:spPr bwMode="auto">
                <a:xfrm>
                  <a:off x="2224" y="814"/>
                  <a:ext cx="239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2224" y="814"/>
                  <a:ext cx="239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1" name="Line 72"/>
                <p:cNvSpPr>
                  <a:spLocks noChangeShapeType="1"/>
                </p:cNvSpPr>
                <p:nvPr/>
              </p:nvSpPr>
              <p:spPr bwMode="auto">
                <a:xfrm>
                  <a:off x="2296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2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2296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3" name="Line 74"/>
                <p:cNvSpPr>
                  <a:spLocks noChangeShapeType="1"/>
                </p:cNvSpPr>
                <p:nvPr/>
              </p:nvSpPr>
              <p:spPr bwMode="auto">
                <a:xfrm>
                  <a:off x="236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4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236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5" name="Line 76"/>
                <p:cNvSpPr>
                  <a:spLocks noChangeShapeType="1"/>
                </p:cNvSpPr>
                <p:nvPr/>
              </p:nvSpPr>
              <p:spPr bwMode="auto">
                <a:xfrm>
                  <a:off x="244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6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244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" name="Line 78"/>
                <p:cNvSpPr>
                  <a:spLocks noChangeShapeType="1"/>
                </p:cNvSpPr>
                <p:nvPr/>
              </p:nvSpPr>
              <p:spPr bwMode="auto">
                <a:xfrm>
                  <a:off x="251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8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251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9" name="Line 80"/>
                <p:cNvSpPr>
                  <a:spLocks noChangeShapeType="1"/>
                </p:cNvSpPr>
                <p:nvPr/>
              </p:nvSpPr>
              <p:spPr bwMode="auto">
                <a:xfrm>
                  <a:off x="259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0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259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1" name="Line 82"/>
                <p:cNvSpPr>
                  <a:spLocks noChangeShapeType="1"/>
                </p:cNvSpPr>
                <p:nvPr/>
              </p:nvSpPr>
              <p:spPr bwMode="auto">
                <a:xfrm>
                  <a:off x="2669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2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2669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3" name="Line 84"/>
                <p:cNvSpPr>
                  <a:spLocks noChangeShapeType="1"/>
                </p:cNvSpPr>
                <p:nvPr/>
              </p:nvSpPr>
              <p:spPr bwMode="auto">
                <a:xfrm>
                  <a:off x="274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4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74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5" name="Line 86"/>
                <p:cNvSpPr>
                  <a:spLocks noChangeShapeType="1"/>
                </p:cNvSpPr>
                <p:nvPr/>
              </p:nvSpPr>
              <p:spPr bwMode="auto">
                <a:xfrm>
                  <a:off x="2819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6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2819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7" name="Line 88"/>
                <p:cNvSpPr>
                  <a:spLocks noChangeShapeType="1"/>
                </p:cNvSpPr>
                <p:nvPr/>
              </p:nvSpPr>
              <p:spPr bwMode="auto">
                <a:xfrm>
                  <a:off x="289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8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89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9" name="Line 90"/>
                <p:cNvSpPr>
                  <a:spLocks noChangeShapeType="1"/>
                </p:cNvSpPr>
                <p:nvPr/>
              </p:nvSpPr>
              <p:spPr bwMode="auto">
                <a:xfrm>
                  <a:off x="297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0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297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1" name="Line 92"/>
                <p:cNvSpPr>
                  <a:spLocks noChangeShapeType="1"/>
                </p:cNvSpPr>
                <p:nvPr/>
              </p:nvSpPr>
              <p:spPr bwMode="auto">
                <a:xfrm>
                  <a:off x="3047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2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3047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3" name="Line 94"/>
                <p:cNvSpPr>
                  <a:spLocks noChangeShapeType="1"/>
                </p:cNvSpPr>
                <p:nvPr/>
              </p:nvSpPr>
              <p:spPr bwMode="auto">
                <a:xfrm>
                  <a:off x="312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4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312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5" name="Line 96"/>
                <p:cNvSpPr>
                  <a:spLocks noChangeShapeType="1"/>
                </p:cNvSpPr>
                <p:nvPr/>
              </p:nvSpPr>
              <p:spPr bwMode="auto">
                <a:xfrm>
                  <a:off x="319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6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319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" name="Line 98"/>
                <p:cNvSpPr>
                  <a:spLocks noChangeShapeType="1"/>
                </p:cNvSpPr>
                <p:nvPr/>
              </p:nvSpPr>
              <p:spPr bwMode="auto">
                <a:xfrm>
                  <a:off x="327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327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9" name="Line 100"/>
                <p:cNvSpPr>
                  <a:spLocks noChangeShapeType="1"/>
                </p:cNvSpPr>
                <p:nvPr/>
              </p:nvSpPr>
              <p:spPr bwMode="auto">
                <a:xfrm>
                  <a:off x="334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0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3347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1" name="Line 102"/>
                <p:cNvSpPr>
                  <a:spLocks noChangeShapeType="1"/>
                </p:cNvSpPr>
                <p:nvPr/>
              </p:nvSpPr>
              <p:spPr bwMode="auto">
                <a:xfrm>
                  <a:off x="3426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2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3426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3" name="Line 104"/>
                <p:cNvSpPr>
                  <a:spLocks noChangeShapeType="1"/>
                </p:cNvSpPr>
                <p:nvPr/>
              </p:nvSpPr>
              <p:spPr bwMode="auto">
                <a:xfrm>
                  <a:off x="349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4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3498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5" name="Line 106"/>
                <p:cNvSpPr>
                  <a:spLocks noChangeShapeType="1"/>
                </p:cNvSpPr>
                <p:nvPr/>
              </p:nvSpPr>
              <p:spPr bwMode="auto">
                <a:xfrm>
                  <a:off x="357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6" name="Line 107"/>
                <p:cNvSpPr>
                  <a:spLocks noChangeShapeType="1"/>
                </p:cNvSpPr>
                <p:nvPr/>
              </p:nvSpPr>
              <p:spPr bwMode="auto">
                <a:xfrm flipV="1">
                  <a:off x="357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7" name="Line 108"/>
                <p:cNvSpPr>
                  <a:spLocks noChangeShapeType="1"/>
                </p:cNvSpPr>
                <p:nvPr/>
              </p:nvSpPr>
              <p:spPr bwMode="auto">
                <a:xfrm>
                  <a:off x="365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8" name="Line 109"/>
                <p:cNvSpPr>
                  <a:spLocks noChangeShapeType="1"/>
                </p:cNvSpPr>
                <p:nvPr/>
              </p:nvSpPr>
              <p:spPr bwMode="auto">
                <a:xfrm flipV="1">
                  <a:off x="365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9" name="Line 110"/>
                <p:cNvSpPr>
                  <a:spLocks noChangeShapeType="1"/>
                </p:cNvSpPr>
                <p:nvPr/>
              </p:nvSpPr>
              <p:spPr bwMode="auto">
                <a:xfrm>
                  <a:off x="372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0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372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1" name="Line 112"/>
                <p:cNvSpPr>
                  <a:spLocks noChangeShapeType="1"/>
                </p:cNvSpPr>
                <p:nvPr/>
              </p:nvSpPr>
              <p:spPr bwMode="auto">
                <a:xfrm>
                  <a:off x="3804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2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3804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3" name="Line 114"/>
                <p:cNvSpPr>
                  <a:spLocks noChangeShapeType="1"/>
                </p:cNvSpPr>
                <p:nvPr/>
              </p:nvSpPr>
              <p:spPr bwMode="auto">
                <a:xfrm>
                  <a:off x="387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4" name="Line 115"/>
                <p:cNvSpPr>
                  <a:spLocks noChangeShapeType="1"/>
                </p:cNvSpPr>
                <p:nvPr/>
              </p:nvSpPr>
              <p:spPr bwMode="auto">
                <a:xfrm flipV="1">
                  <a:off x="387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5" name="Line 116"/>
                <p:cNvSpPr>
                  <a:spLocks noChangeShapeType="1"/>
                </p:cNvSpPr>
                <p:nvPr/>
              </p:nvSpPr>
              <p:spPr bwMode="auto">
                <a:xfrm>
                  <a:off x="395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6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395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7" name="Line 118"/>
                <p:cNvSpPr>
                  <a:spLocks noChangeShapeType="1"/>
                </p:cNvSpPr>
                <p:nvPr/>
              </p:nvSpPr>
              <p:spPr bwMode="auto">
                <a:xfrm>
                  <a:off x="402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" name="Line 119"/>
                <p:cNvSpPr>
                  <a:spLocks noChangeShapeType="1"/>
                </p:cNvSpPr>
                <p:nvPr/>
              </p:nvSpPr>
              <p:spPr bwMode="auto">
                <a:xfrm flipV="1">
                  <a:off x="4026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9" name="Line 120"/>
                <p:cNvSpPr>
                  <a:spLocks noChangeShapeType="1"/>
                </p:cNvSpPr>
                <p:nvPr/>
              </p:nvSpPr>
              <p:spPr bwMode="auto">
                <a:xfrm>
                  <a:off x="410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0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104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1" name="Line 122"/>
                <p:cNvSpPr>
                  <a:spLocks noChangeShapeType="1"/>
                </p:cNvSpPr>
                <p:nvPr/>
              </p:nvSpPr>
              <p:spPr bwMode="auto">
                <a:xfrm>
                  <a:off x="4177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2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4177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3" name="Line 124"/>
                <p:cNvSpPr>
                  <a:spLocks noChangeShapeType="1"/>
                </p:cNvSpPr>
                <p:nvPr/>
              </p:nvSpPr>
              <p:spPr bwMode="auto">
                <a:xfrm>
                  <a:off x="425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4" name="Line 125"/>
                <p:cNvSpPr>
                  <a:spLocks noChangeShapeType="1"/>
                </p:cNvSpPr>
                <p:nvPr/>
              </p:nvSpPr>
              <p:spPr bwMode="auto">
                <a:xfrm flipV="1">
                  <a:off x="425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5" name="Line 126"/>
                <p:cNvSpPr>
                  <a:spLocks noChangeShapeType="1"/>
                </p:cNvSpPr>
                <p:nvPr/>
              </p:nvSpPr>
              <p:spPr bwMode="auto">
                <a:xfrm>
                  <a:off x="4333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6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4333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7" name="Line 128"/>
                <p:cNvSpPr>
                  <a:spLocks noChangeShapeType="1"/>
                </p:cNvSpPr>
                <p:nvPr/>
              </p:nvSpPr>
              <p:spPr bwMode="auto">
                <a:xfrm>
                  <a:off x="440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8" name="Line 129"/>
                <p:cNvSpPr>
                  <a:spLocks noChangeShapeType="1"/>
                </p:cNvSpPr>
                <p:nvPr/>
              </p:nvSpPr>
              <p:spPr bwMode="auto">
                <a:xfrm flipV="1">
                  <a:off x="4405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9" name="Line 130"/>
                <p:cNvSpPr>
                  <a:spLocks noChangeShapeType="1"/>
                </p:cNvSpPr>
                <p:nvPr/>
              </p:nvSpPr>
              <p:spPr bwMode="auto">
                <a:xfrm>
                  <a:off x="4483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0" name="Line 131"/>
                <p:cNvSpPr>
                  <a:spLocks noChangeShapeType="1"/>
                </p:cNvSpPr>
                <p:nvPr/>
              </p:nvSpPr>
              <p:spPr bwMode="auto">
                <a:xfrm flipV="1">
                  <a:off x="4483" y="814"/>
                  <a:ext cx="0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1" name="Line 132"/>
                <p:cNvSpPr>
                  <a:spLocks noChangeShapeType="1"/>
                </p:cNvSpPr>
                <p:nvPr/>
              </p:nvSpPr>
              <p:spPr bwMode="auto">
                <a:xfrm>
                  <a:off x="4555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2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4555" y="814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3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2224" y="814"/>
                  <a:ext cx="0" cy="20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4" name="Line 135"/>
                <p:cNvSpPr>
                  <a:spLocks noChangeShapeType="1"/>
                </p:cNvSpPr>
                <p:nvPr/>
              </p:nvSpPr>
              <p:spPr bwMode="auto">
                <a:xfrm>
                  <a:off x="2224" y="814"/>
                  <a:ext cx="0" cy="20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5" name="Line 136"/>
                <p:cNvSpPr>
                  <a:spLocks noChangeShapeType="1"/>
                </p:cNvSpPr>
                <p:nvPr/>
              </p:nvSpPr>
              <p:spPr bwMode="auto">
                <a:xfrm>
                  <a:off x="2224" y="2851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6" name="Line 137"/>
                <p:cNvSpPr>
                  <a:spLocks noChangeShapeType="1"/>
                </p:cNvSpPr>
                <p:nvPr/>
              </p:nvSpPr>
              <p:spPr bwMode="auto">
                <a:xfrm flipH="1">
                  <a:off x="2224" y="2851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7" name="Line 138"/>
                <p:cNvSpPr>
                  <a:spLocks noChangeShapeType="1"/>
                </p:cNvSpPr>
                <p:nvPr/>
              </p:nvSpPr>
              <p:spPr bwMode="auto">
                <a:xfrm>
                  <a:off x="2224" y="2725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2224" y="2725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9" name="Line 140"/>
                <p:cNvSpPr>
                  <a:spLocks noChangeShapeType="1"/>
                </p:cNvSpPr>
                <p:nvPr/>
              </p:nvSpPr>
              <p:spPr bwMode="auto">
                <a:xfrm>
                  <a:off x="2224" y="2605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0" name="Line 141"/>
                <p:cNvSpPr>
                  <a:spLocks noChangeShapeType="1"/>
                </p:cNvSpPr>
                <p:nvPr/>
              </p:nvSpPr>
              <p:spPr bwMode="auto">
                <a:xfrm flipH="1">
                  <a:off x="2224" y="2605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1" name="Line 142"/>
                <p:cNvSpPr>
                  <a:spLocks noChangeShapeType="1"/>
                </p:cNvSpPr>
                <p:nvPr/>
              </p:nvSpPr>
              <p:spPr bwMode="auto">
                <a:xfrm>
                  <a:off x="2224" y="2478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2" name="Line 143"/>
                <p:cNvSpPr>
                  <a:spLocks noChangeShapeType="1"/>
                </p:cNvSpPr>
                <p:nvPr/>
              </p:nvSpPr>
              <p:spPr bwMode="auto">
                <a:xfrm flipH="1">
                  <a:off x="2224" y="2478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3" name="Line 144"/>
                <p:cNvSpPr>
                  <a:spLocks noChangeShapeType="1"/>
                </p:cNvSpPr>
                <p:nvPr/>
              </p:nvSpPr>
              <p:spPr bwMode="auto">
                <a:xfrm>
                  <a:off x="2224" y="2358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4" name="Line 145"/>
                <p:cNvSpPr>
                  <a:spLocks noChangeShapeType="1"/>
                </p:cNvSpPr>
                <p:nvPr/>
              </p:nvSpPr>
              <p:spPr bwMode="auto">
                <a:xfrm flipH="1">
                  <a:off x="2224" y="2358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5" name="Line 146"/>
                <p:cNvSpPr>
                  <a:spLocks noChangeShapeType="1"/>
                </p:cNvSpPr>
                <p:nvPr/>
              </p:nvSpPr>
              <p:spPr bwMode="auto">
                <a:xfrm>
                  <a:off x="2224" y="2232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6" name="Line 147"/>
                <p:cNvSpPr>
                  <a:spLocks noChangeShapeType="1"/>
                </p:cNvSpPr>
                <p:nvPr/>
              </p:nvSpPr>
              <p:spPr bwMode="auto">
                <a:xfrm flipH="1">
                  <a:off x="2224" y="2232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7" name="Line 148"/>
                <p:cNvSpPr>
                  <a:spLocks noChangeShapeType="1"/>
                </p:cNvSpPr>
                <p:nvPr/>
              </p:nvSpPr>
              <p:spPr bwMode="auto">
                <a:xfrm>
                  <a:off x="2224" y="2112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8" name="Line 149"/>
                <p:cNvSpPr>
                  <a:spLocks noChangeShapeType="1"/>
                </p:cNvSpPr>
                <p:nvPr/>
              </p:nvSpPr>
              <p:spPr bwMode="auto">
                <a:xfrm flipH="1">
                  <a:off x="2224" y="2112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9" name="Line 150"/>
                <p:cNvSpPr>
                  <a:spLocks noChangeShapeType="1"/>
                </p:cNvSpPr>
                <p:nvPr/>
              </p:nvSpPr>
              <p:spPr bwMode="auto">
                <a:xfrm>
                  <a:off x="2224" y="1986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0" name="Line 151"/>
                <p:cNvSpPr>
                  <a:spLocks noChangeShapeType="1"/>
                </p:cNvSpPr>
                <p:nvPr/>
              </p:nvSpPr>
              <p:spPr bwMode="auto">
                <a:xfrm flipH="1">
                  <a:off x="2224" y="1986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1" name="Line 152"/>
                <p:cNvSpPr>
                  <a:spLocks noChangeShapeType="1"/>
                </p:cNvSpPr>
                <p:nvPr/>
              </p:nvSpPr>
              <p:spPr bwMode="auto">
                <a:xfrm>
                  <a:off x="2224" y="1860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2" name="Line 153"/>
                <p:cNvSpPr>
                  <a:spLocks noChangeShapeType="1"/>
                </p:cNvSpPr>
                <p:nvPr/>
              </p:nvSpPr>
              <p:spPr bwMode="auto">
                <a:xfrm flipH="1">
                  <a:off x="2224" y="1860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3" name="Line 154"/>
                <p:cNvSpPr>
                  <a:spLocks noChangeShapeType="1"/>
                </p:cNvSpPr>
                <p:nvPr/>
              </p:nvSpPr>
              <p:spPr bwMode="auto">
                <a:xfrm>
                  <a:off x="2224" y="1739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4" name="Line 155"/>
                <p:cNvSpPr>
                  <a:spLocks noChangeShapeType="1"/>
                </p:cNvSpPr>
                <p:nvPr/>
              </p:nvSpPr>
              <p:spPr bwMode="auto">
                <a:xfrm flipH="1">
                  <a:off x="2224" y="1739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5" name="Line 156"/>
                <p:cNvSpPr>
                  <a:spLocks noChangeShapeType="1"/>
                </p:cNvSpPr>
                <p:nvPr/>
              </p:nvSpPr>
              <p:spPr bwMode="auto">
                <a:xfrm>
                  <a:off x="2224" y="1613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6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2224" y="1613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7" name="Line 158"/>
                <p:cNvSpPr>
                  <a:spLocks noChangeShapeType="1"/>
                </p:cNvSpPr>
                <p:nvPr/>
              </p:nvSpPr>
              <p:spPr bwMode="auto">
                <a:xfrm>
                  <a:off x="2224" y="1493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8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2224" y="1493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" name="Line 160"/>
                <p:cNvSpPr>
                  <a:spLocks noChangeShapeType="1"/>
                </p:cNvSpPr>
                <p:nvPr/>
              </p:nvSpPr>
              <p:spPr bwMode="auto">
                <a:xfrm>
                  <a:off x="2224" y="1367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" name="Line 161"/>
                <p:cNvSpPr>
                  <a:spLocks noChangeShapeType="1"/>
                </p:cNvSpPr>
                <p:nvPr/>
              </p:nvSpPr>
              <p:spPr bwMode="auto">
                <a:xfrm flipH="1">
                  <a:off x="2224" y="1367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1" name="Line 162"/>
                <p:cNvSpPr>
                  <a:spLocks noChangeShapeType="1"/>
                </p:cNvSpPr>
                <p:nvPr/>
              </p:nvSpPr>
              <p:spPr bwMode="auto">
                <a:xfrm>
                  <a:off x="2224" y="1247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2" name="Line 163"/>
                <p:cNvSpPr>
                  <a:spLocks noChangeShapeType="1"/>
                </p:cNvSpPr>
                <p:nvPr/>
              </p:nvSpPr>
              <p:spPr bwMode="auto">
                <a:xfrm flipH="1">
                  <a:off x="2224" y="1247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3" name="Line 164"/>
                <p:cNvSpPr>
                  <a:spLocks noChangeShapeType="1"/>
                </p:cNvSpPr>
                <p:nvPr/>
              </p:nvSpPr>
              <p:spPr bwMode="auto">
                <a:xfrm>
                  <a:off x="2224" y="1121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4" name="Line 165"/>
                <p:cNvSpPr>
                  <a:spLocks noChangeShapeType="1"/>
                </p:cNvSpPr>
                <p:nvPr/>
              </p:nvSpPr>
              <p:spPr bwMode="auto">
                <a:xfrm flipH="1">
                  <a:off x="2224" y="1121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5" name="Line 166"/>
                <p:cNvSpPr>
                  <a:spLocks noChangeShapeType="1"/>
                </p:cNvSpPr>
                <p:nvPr/>
              </p:nvSpPr>
              <p:spPr bwMode="auto">
                <a:xfrm>
                  <a:off x="2224" y="994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6" name="Line 167"/>
                <p:cNvSpPr>
                  <a:spLocks noChangeShapeType="1"/>
                </p:cNvSpPr>
                <p:nvPr/>
              </p:nvSpPr>
              <p:spPr bwMode="auto">
                <a:xfrm flipH="1">
                  <a:off x="2224" y="994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7" name="Line 168"/>
                <p:cNvSpPr>
                  <a:spLocks noChangeShapeType="1"/>
                </p:cNvSpPr>
                <p:nvPr/>
              </p:nvSpPr>
              <p:spPr bwMode="auto">
                <a:xfrm>
                  <a:off x="2224" y="874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8" name="Line 169"/>
                <p:cNvSpPr>
                  <a:spLocks noChangeShapeType="1"/>
                </p:cNvSpPr>
                <p:nvPr/>
              </p:nvSpPr>
              <p:spPr bwMode="auto">
                <a:xfrm flipH="1">
                  <a:off x="2224" y="874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9" name="Line 170"/>
                <p:cNvSpPr>
                  <a:spLocks noChangeShapeType="1"/>
                </p:cNvSpPr>
                <p:nvPr/>
              </p:nvSpPr>
              <p:spPr bwMode="auto">
                <a:xfrm flipV="1">
                  <a:off x="4621" y="814"/>
                  <a:ext cx="0" cy="20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0" name="Line 171"/>
                <p:cNvSpPr>
                  <a:spLocks noChangeShapeType="1"/>
                </p:cNvSpPr>
                <p:nvPr/>
              </p:nvSpPr>
              <p:spPr bwMode="auto">
                <a:xfrm>
                  <a:off x="4621" y="814"/>
                  <a:ext cx="0" cy="20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1" name="Line 172"/>
                <p:cNvSpPr>
                  <a:spLocks noChangeShapeType="1"/>
                </p:cNvSpPr>
                <p:nvPr/>
              </p:nvSpPr>
              <p:spPr bwMode="auto">
                <a:xfrm flipH="1">
                  <a:off x="4579" y="2851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2" name="Line 173"/>
                <p:cNvSpPr>
                  <a:spLocks noChangeShapeType="1"/>
                </p:cNvSpPr>
                <p:nvPr/>
              </p:nvSpPr>
              <p:spPr bwMode="auto">
                <a:xfrm>
                  <a:off x="4579" y="2851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3" name="Line 174"/>
                <p:cNvSpPr>
                  <a:spLocks noChangeShapeType="1"/>
                </p:cNvSpPr>
                <p:nvPr/>
              </p:nvSpPr>
              <p:spPr bwMode="auto">
                <a:xfrm flipH="1">
                  <a:off x="4603" y="2725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4" name="Line 175"/>
                <p:cNvSpPr>
                  <a:spLocks noChangeShapeType="1"/>
                </p:cNvSpPr>
                <p:nvPr/>
              </p:nvSpPr>
              <p:spPr bwMode="auto">
                <a:xfrm>
                  <a:off x="4603" y="2725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5" name="Line 176"/>
                <p:cNvSpPr>
                  <a:spLocks noChangeShapeType="1"/>
                </p:cNvSpPr>
                <p:nvPr/>
              </p:nvSpPr>
              <p:spPr bwMode="auto">
                <a:xfrm flipH="1">
                  <a:off x="4603" y="2605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6" name="Line 177"/>
                <p:cNvSpPr>
                  <a:spLocks noChangeShapeType="1"/>
                </p:cNvSpPr>
                <p:nvPr/>
              </p:nvSpPr>
              <p:spPr bwMode="auto">
                <a:xfrm>
                  <a:off x="4603" y="2605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7" name="Line 178"/>
                <p:cNvSpPr>
                  <a:spLocks noChangeShapeType="1"/>
                </p:cNvSpPr>
                <p:nvPr/>
              </p:nvSpPr>
              <p:spPr bwMode="auto">
                <a:xfrm flipH="1">
                  <a:off x="4603" y="2478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8" name="Line 179"/>
                <p:cNvSpPr>
                  <a:spLocks noChangeShapeType="1"/>
                </p:cNvSpPr>
                <p:nvPr/>
              </p:nvSpPr>
              <p:spPr bwMode="auto">
                <a:xfrm>
                  <a:off x="4603" y="2478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9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4579" y="2358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0" name="Line 181"/>
                <p:cNvSpPr>
                  <a:spLocks noChangeShapeType="1"/>
                </p:cNvSpPr>
                <p:nvPr/>
              </p:nvSpPr>
              <p:spPr bwMode="auto">
                <a:xfrm>
                  <a:off x="4579" y="2358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" name="Line 182"/>
                <p:cNvSpPr>
                  <a:spLocks noChangeShapeType="1"/>
                </p:cNvSpPr>
                <p:nvPr/>
              </p:nvSpPr>
              <p:spPr bwMode="auto">
                <a:xfrm flipH="1">
                  <a:off x="4603" y="2232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" name="Line 183"/>
                <p:cNvSpPr>
                  <a:spLocks noChangeShapeType="1"/>
                </p:cNvSpPr>
                <p:nvPr/>
              </p:nvSpPr>
              <p:spPr bwMode="auto">
                <a:xfrm>
                  <a:off x="4603" y="2232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3" name="Line 184"/>
                <p:cNvSpPr>
                  <a:spLocks noChangeShapeType="1"/>
                </p:cNvSpPr>
                <p:nvPr/>
              </p:nvSpPr>
              <p:spPr bwMode="auto">
                <a:xfrm flipH="1">
                  <a:off x="4603" y="2112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4" name="Line 185"/>
                <p:cNvSpPr>
                  <a:spLocks noChangeShapeType="1"/>
                </p:cNvSpPr>
                <p:nvPr/>
              </p:nvSpPr>
              <p:spPr bwMode="auto">
                <a:xfrm>
                  <a:off x="4603" y="2112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5" name="Line 186"/>
                <p:cNvSpPr>
                  <a:spLocks noChangeShapeType="1"/>
                </p:cNvSpPr>
                <p:nvPr/>
              </p:nvSpPr>
              <p:spPr bwMode="auto">
                <a:xfrm flipH="1">
                  <a:off x="4603" y="1986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6" name="Line 187"/>
                <p:cNvSpPr>
                  <a:spLocks noChangeShapeType="1"/>
                </p:cNvSpPr>
                <p:nvPr/>
              </p:nvSpPr>
              <p:spPr bwMode="auto">
                <a:xfrm>
                  <a:off x="4603" y="1986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7" name="Line 188"/>
                <p:cNvSpPr>
                  <a:spLocks noChangeShapeType="1"/>
                </p:cNvSpPr>
                <p:nvPr/>
              </p:nvSpPr>
              <p:spPr bwMode="auto">
                <a:xfrm flipH="1">
                  <a:off x="4579" y="1860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8" name="Line 189"/>
                <p:cNvSpPr>
                  <a:spLocks noChangeShapeType="1"/>
                </p:cNvSpPr>
                <p:nvPr/>
              </p:nvSpPr>
              <p:spPr bwMode="auto">
                <a:xfrm>
                  <a:off x="4579" y="1860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9" name="Line 190"/>
                <p:cNvSpPr>
                  <a:spLocks noChangeShapeType="1"/>
                </p:cNvSpPr>
                <p:nvPr/>
              </p:nvSpPr>
              <p:spPr bwMode="auto">
                <a:xfrm flipH="1">
                  <a:off x="4603" y="1739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0" name="Line 191"/>
                <p:cNvSpPr>
                  <a:spLocks noChangeShapeType="1"/>
                </p:cNvSpPr>
                <p:nvPr/>
              </p:nvSpPr>
              <p:spPr bwMode="auto">
                <a:xfrm>
                  <a:off x="4603" y="1739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1" name="Line 192"/>
                <p:cNvSpPr>
                  <a:spLocks noChangeShapeType="1"/>
                </p:cNvSpPr>
                <p:nvPr/>
              </p:nvSpPr>
              <p:spPr bwMode="auto">
                <a:xfrm flipH="1">
                  <a:off x="4603" y="1613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2" name="Line 193"/>
                <p:cNvSpPr>
                  <a:spLocks noChangeShapeType="1"/>
                </p:cNvSpPr>
                <p:nvPr/>
              </p:nvSpPr>
              <p:spPr bwMode="auto">
                <a:xfrm>
                  <a:off x="4603" y="1613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3" name="Line 194"/>
                <p:cNvSpPr>
                  <a:spLocks noChangeShapeType="1"/>
                </p:cNvSpPr>
                <p:nvPr/>
              </p:nvSpPr>
              <p:spPr bwMode="auto">
                <a:xfrm flipH="1">
                  <a:off x="4603" y="1493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4" name="Line 195"/>
                <p:cNvSpPr>
                  <a:spLocks noChangeShapeType="1"/>
                </p:cNvSpPr>
                <p:nvPr/>
              </p:nvSpPr>
              <p:spPr bwMode="auto">
                <a:xfrm>
                  <a:off x="4603" y="1493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5" name="Line 196"/>
                <p:cNvSpPr>
                  <a:spLocks noChangeShapeType="1"/>
                </p:cNvSpPr>
                <p:nvPr/>
              </p:nvSpPr>
              <p:spPr bwMode="auto">
                <a:xfrm flipH="1">
                  <a:off x="4579" y="1367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6" name="Line 197"/>
                <p:cNvSpPr>
                  <a:spLocks noChangeShapeType="1"/>
                </p:cNvSpPr>
                <p:nvPr/>
              </p:nvSpPr>
              <p:spPr bwMode="auto">
                <a:xfrm>
                  <a:off x="4579" y="1367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7" name="Line 198"/>
                <p:cNvSpPr>
                  <a:spLocks noChangeShapeType="1"/>
                </p:cNvSpPr>
                <p:nvPr/>
              </p:nvSpPr>
              <p:spPr bwMode="auto">
                <a:xfrm flipH="1">
                  <a:off x="4603" y="1247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8" name="Line 199"/>
                <p:cNvSpPr>
                  <a:spLocks noChangeShapeType="1"/>
                </p:cNvSpPr>
                <p:nvPr/>
              </p:nvSpPr>
              <p:spPr bwMode="auto">
                <a:xfrm>
                  <a:off x="4603" y="1247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" name="Line 200"/>
                <p:cNvSpPr>
                  <a:spLocks noChangeShapeType="1"/>
                </p:cNvSpPr>
                <p:nvPr/>
              </p:nvSpPr>
              <p:spPr bwMode="auto">
                <a:xfrm flipH="1">
                  <a:off x="4603" y="1121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0" name="Line 201"/>
                <p:cNvSpPr>
                  <a:spLocks noChangeShapeType="1"/>
                </p:cNvSpPr>
                <p:nvPr/>
              </p:nvSpPr>
              <p:spPr bwMode="auto">
                <a:xfrm>
                  <a:off x="4603" y="1121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1" name="Line 202"/>
                <p:cNvSpPr>
                  <a:spLocks noChangeShapeType="1"/>
                </p:cNvSpPr>
                <p:nvPr/>
              </p:nvSpPr>
              <p:spPr bwMode="auto">
                <a:xfrm flipH="1">
                  <a:off x="4603" y="994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2" name="Line 203"/>
                <p:cNvSpPr>
                  <a:spLocks noChangeShapeType="1"/>
                </p:cNvSpPr>
                <p:nvPr/>
              </p:nvSpPr>
              <p:spPr bwMode="auto">
                <a:xfrm>
                  <a:off x="4603" y="994"/>
                  <a:ext cx="1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3" name="Line 204"/>
                <p:cNvSpPr>
                  <a:spLocks noChangeShapeType="1"/>
                </p:cNvSpPr>
                <p:nvPr/>
              </p:nvSpPr>
              <p:spPr bwMode="auto">
                <a:xfrm flipH="1">
                  <a:off x="4579" y="874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64" name="Line 206"/>
              <p:cNvSpPr>
                <a:spLocks noChangeShapeType="1"/>
              </p:cNvSpPr>
              <p:nvPr/>
            </p:nvSpPr>
            <p:spPr bwMode="auto">
              <a:xfrm>
                <a:off x="7307909" y="1402973"/>
                <a:ext cx="666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5" name="Rectangle 207"/>
              <p:cNvSpPr>
                <a:spLocks noChangeArrowheads="1"/>
              </p:cNvSpPr>
              <p:nvPr/>
            </p:nvSpPr>
            <p:spPr bwMode="auto">
              <a:xfrm>
                <a:off x="6287147" y="312064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6" name="Rectangle 208"/>
              <p:cNvSpPr>
                <a:spLocks noChangeArrowheads="1"/>
              </p:cNvSpPr>
              <p:nvPr/>
            </p:nvSpPr>
            <p:spPr bwMode="auto">
              <a:xfrm>
                <a:off x="6726884" y="2661861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7" name="Rectangle 209"/>
              <p:cNvSpPr>
                <a:spLocks noChangeArrowheads="1"/>
              </p:cNvSpPr>
              <p:nvPr/>
            </p:nvSpPr>
            <p:spPr bwMode="auto">
              <a:xfrm>
                <a:off x="7250759" y="351117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8" name="Rectangle 210"/>
              <p:cNvSpPr>
                <a:spLocks noChangeArrowheads="1"/>
              </p:cNvSpPr>
              <p:nvPr/>
            </p:nvSpPr>
            <p:spPr bwMode="auto">
              <a:xfrm>
                <a:off x="5915672" y="335877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9" name="Rectangle 211"/>
              <p:cNvSpPr>
                <a:spLocks noChangeArrowheads="1"/>
              </p:cNvSpPr>
              <p:nvPr/>
            </p:nvSpPr>
            <p:spPr bwMode="auto">
              <a:xfrm>
                <a:off x="5294959" y="344449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0" name="Rectangle 212"/>
              <p:cNvSpPr>
                <a:spLocks noChangeArrowheads="1"/>
              </p:cNvSpPr>
              <p:nvPr/>
            </p:nvSpPr>
            <p:spPr bwMode="auto">
              <a:xfrm>
                <a:off x="5906147" y="32635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1" name="Rectangle 213"/>
              <p:cNvSpPr>
                <a:spLocks noChangeArrowheads="1"/>
              </p:cNvSpPr>
              <p:nvPr/>
            </p:nvSpPr>
            <p:spPr bwMode="auto">
              <a:xfrm>
                <a:off x="3940822" y="28825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2" name="Rectangle 214"/>
              <p:cNvSpPr>
                <a:spLocks noChangeArrowheads="1"/>
              </p:cNvSpPr>
              <p:nvPr/>
            </p:nvSpPr>
            <p:spPr bwMode="auto">
              <a:xfrm>
                <a:off x="5209234" y="1631573"/>
                <a:ext cx="38100" cy="39688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3" name="Rectangle 215"/>
              <p:cNvSpPr>
                <a:spLocks noChangeArrowheads="1"/>
              </p:cNvSpPr>
              <p:nvPr/>
            </p:nvSpPr>
            <p:spPr bwMode="auto">
              <a:xfrm>
                <a:off x="4285309" y="2814261"/>
                <a:ext cx="38100" cy="39688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4" name="Rectangle 216"/>
              <p:cNvSpPr>
                <a:spLocks noChangeArrowheads="1"/>
              </p:cNvSpPr>
              <p:nvPr/>
            </p:nvSpPr>
            <p:spPr bwMode="auto">
              <a:xfrm>
                <a:off x="4140847" y="2728536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5" name="Rectangle 217"/>
              <p:cNvSpPr>
                <a:spLocks noChangeArrowheads="1"/>
              </p:cNvSpPr>
              <p:nvPr/>
            </p:nvSpPr>
            <p:spPr bwMode="auto">
              <a:xfrm>
                <a:off x="3693172" y="29968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6" name="Rectangle 218"/>
              <p:cNvSpPr>
                <a:spLocks noChangeArrowheads="1"/>
              </p:cNvSpPr>
              <p:nvPr/>
            </p:nvSpPr>
            <p:spPr bwMode="auto">
              <a:xfrm>
                <a:off x="4247209" y="2623761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7" name="Rectangle 219"/>
              <p:cNvSpPr>
                <a:spLocks noChangeArrowheads="1"/>
              </p:cNvSpPr>
              <p:nvPr/>
            </p:nvSpPr>
            <p:spPr bwMode="auto">
              <a:xfrm>
                <a:off x="4409134" y="37588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8" name="Rectangle 220"/>
              <p:cNvSpPr>
                <a:spLocks noChangeArrowheads="1"/>
              </p:cNvSpPr>
              <p:nvPr/>
            </p:nvSpPr>
            <p:spPr bwMode="auto">
              <a:xfrm>
                <a:off x="5591822" y="325399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9" name="Rectangle 221"/>
              <p:cNvSpPr>
                <a:spLocks noChangeArrowheads="1"/>
              </p:cNvSpPr>
              <p:nvPr/>
            </p:nvSpPr>
            <p:spPr bwMode="auto">
              <a:xfrm>
                <a:off x="5563247" y="373024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0" name="Rectangle 222"/>
              <p:cNvSpPr>
                <a:spLocks noChangeArrowheads="1"/>
              </p:cNvSpPr>
              <p:nvPr/>
            </p:nvSpPr>
            <p:spPr bwMode="auto">
              <a:xfrm>
                <a:off x="4237684" y="393027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1" name="Rectangle 223"/>
              <p:cNvSpPr>
                <a:spLocks noChangeArrowheads="1"/>
              </p:cNvSpPr>
              <p:nvPr/>
            </p:nvSpPr>
            <p:spPr bwMode="auto">
              <a:xfrm>
                <a:off x="4285309" y="362547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2" name="Rectangle 224"/>
              <p:cNvSpPr>
                <a:spLocks noChangeArrowheads="1"/>
              </p:cNvSpPr>
              <p:nvPr/>
            </p:nvSpPr>
            <p:spPr bwMode="auto">
              <a:xfrm>
                <a:off x="4237684" y="36826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" name="Rectangle 225"/>
              <p:cNvSpPr>
                <a:spLocks noChangeArrowheads="1"/>
              </p:cNvSpPr>
              <p:nvPr/>
            </p:nvSpPr>
            <p:spPr bwMode="auto">
              <a:xfrm>
                <a:off x="4780609" y="342544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" name="Rectangle 226"/>
              <p:cNvSpPr>
                <a:spLocks noChangeArrowheads="1"/>
              </p:cNvSpPr>
              <p:nvPr/>
            </p:nvSpPr>
            <p:spPr bwMode="auto">
              <a:xfrm>
                <a:off x="5839472" y="29587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" name="Rectangle 227"/>
              <p:cNvSpPr>
                <a:spLocks noChangeArrowheads="1"/>
              </p:cNvSpPr>
              <p:nvPr/>
            </p:nvSpPr>
            <p:spPr bwMode="auto">
              <a:xfrm>
                <a:off x="5782322" y="336829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6" name="Rectangle 228"/>
              <p:cNvSpPr>
                <a:spLocks noChangeArrowheads="1"/>
              </p:cNvSpPr>
              <p:nvPr/>
            </p:nvSpPr>
            <p:spPr bwMode="auto">
              <a:xfrm>
                <a:off x="5218759" y="333972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7" name="Rectangle 229"/>
              <p:cNvSpPr>
                <a:spLocks noChangeArrowheads="1"/>
              </p:cNvSpPr>
              <p:nvPr/>
            </p:nvSpPr>
            <p:spPr bwMode="auto">
              <a:xfrm>
                <a:off x="4561534" y="3349248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8" name="Rectangle 230"/>
              <p:cNvSpPr>
                <a:spLocks noChangeArrowheads="1"/>
              </p:cNvSpPr>
              <p:nvPr/>
            </p:nvSpPr>
            <p:spPr bwMode="auto">
              <a:xfrm>
                <a:off x="4923484" y="3053973"/>
                <a:ext cx="38100" cy="38100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9" name="Line 231"/>
              <p:cNvSpPr>
                <a:spLocks noChangeShapeType="1"/>
              </p:cNvSpPr>
              <p:nvPr/>
            </p:nvSpPr>
            <p:spPr bwMode="auto">
              <a:xfrm flipH="1" flipV="1">
                <a:off x="5113984" y="3206373"/>
                <a:ext cx="2022475" cy="276225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0" name="Line 232"/>
              <p:cNvSpPr>
                <a:spLocks noChangeShapeType="1"/>
              </p:cNvSpPr>
              <p:nvPr/>
            </p:nvSpPr>
            <p:spPr bwMode="auto">
              <a:xfrm flipH="1" flipV="1">
                <a:off x="5113984" y="3206373"/>
                <a:ext cx="1974850" cy="180975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1" name="Line 233"/>
              <p:cNvSpPr>
                <a:spLocks noChangeShapeType="1"/>
              </p:cNvSpPr>
              <p:nvPr/>
            </p:nvSpPr>
            <p:spPr bwMode="auto">
              <a:xfrm flipH="1" flipV="1">
                <a:off x="5113984" y="3206373"/>
                <a:ext cx="1296988" cy="130651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2" name="Line 234"/>
              <p:cNvSpPr>
                <a:spLocks noChangeShapeType="1"/>
              </p:cNvSpPr>
              <p:nvPr/>
            </p:nvSpPr>
            <p:spPr bwMode="auto">
              <a:xfrm flipH="1">
                <a:off x="5113984" y="2376111"/>
                <a:ext cx="1230313" cy="8302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3" name="Line 235"/>
              <p:cNvSpPr>
                <a:spLocks noChangeShapeType="1"/>
              </p:cNvSpPr>
              <p:nvPr/>
            </p:nvSpPr>
            <p:spPr bwMode="auto">
              <a:xfrm flipV="1">
                <a:off x="4209109" y="3206373"/>
                <a:ext cx="904875" cy="64770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" name="Line 236"/>
              <p:cNvSpPr>
                <a:spLocks noChangeShapeType="1"/>
              </p:cNvSpPr>
              <p:nvPr/>
            </p:nvSpPr>
            <p:spPr bwMode="auto">
              <a:xfrm flipH="1">
                <a:off x="5113984" y="1728411"/>
                <a:ext cx="468313" cy="14779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5" name="Line 237"/>
              <p:cNvSpPr>
                <a:spLocks noChangeShapeType="1"/>
              </p:cNvSpPr>
              <p:nvPr/>
            </p:nvSpPr>
            <p:spPr bwMode="auto">
              <a:xfrm flipH="1">
                <a:off x="5113984" y="2785686"/>
                <a:ext cx="696913" cy="42068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6" name="Line 238"/>
              <p:cNvSpPr>
                <a:spLocks noChangeShapeType="1"/>
              </p:cNvSpPr>
              <p:nvPr/>
            </p:nvSpPr>
            <p:spPr bwMode="auto">
              <a:xfrm>
                <a:off x="3683647" y="3206373"/>
                <a:ext cx="358616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7" name="Line 239"/>
              <p:cNvSpPr>
                <a:spLocks noChangeShapeType="1"/>
              </p:cNvSpPr>
              <p:nvPr/>
            </p:nvSpPr>
            <p:spPr bwMode="auto">
              <a:xfrm flipV="1">
                <a:off x="5113984" y="1402973"/>
                <a:ext cx="0" cy="313848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8" name="Rectangle 240"/>
              <p:cNvSpPr>
                <a:spLocks noChangeArrowheads="1"/>
              </p:cNvSpPr>
              <p:nvPr/>
            </p:nvSpPr>
            <p:spPr bwMode="auto">
              <a:xfrm>
                <a:off x="6841184" y="3539748"/>
                <a:ext cx="38100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9" name="Rectangle 241"/>
              <p:cNvSpPr>
                <a:spLocks noChangeArrowheads="1"/>
              </p:cNvSpPr>
              <p:nvPr/>
            </p:nvSpPr>
            <p:spPr bwMode="auto">
              <a:xfrm>
                <a:off x="6688784" y="3158748"/>
                <a:ext cx="140970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PC_carbohydrate_1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0" name="Rectangle 242"/>
              <p:cNvSpPr>
                <a:spLocks noChangeArrowheads="1"/>
              </p:cNvSpPr>
              <p:nvPr/>
            </p:nvSpPr>
            <p:spPr bwMode="auto">
              <a:xfrm>
                <a:off x="6025209" y="4341436"/>
                <a:ext cx="7715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PC_enz_1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1" name="Rectangle 243"/>
              <p:cNvSpPr>
                <a:spLocks noChangeArrowheads="1"/>
              </p:cNvSpPr>
              <p:nvPr/>
            </p:nvSpPr>
            <p:spPr bwMode="auto">
              <a:xfrm>
                <a:off x="5796609" y="2204661"/>
                <a:ext cx="109537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PC_enz_2_exo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2" name="Rectangle 244"/>
              <p:cNvSpPr>
                <a:spLocks noChangeArrowheads="1"/>
              </p:cNvSpPr>
              <p:nvPr/>
            </p:nvSpPr>
            <p:spPr bwMode="auto">
              <a:xfrm>
                <a:off x="4066234" y="3682623"/>
                <a:ext cx="2857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SG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3" name="Rectangle 245"/>
              <p:cNvSpPr>
                <a:spLocks noChangeArrowheads="1"/>
              </p:cNvSpPr>
              <p:nvPr/>
            </p:nvSpPr>
            <p:spPr bwMode="auto">
              <a:xfrm>
                <a:off x="5544197" y="1509336"/>
                <a:ext cx="34290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WM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4" name="Rectangle 246"/>
              <p:cNvSpPr>
                <a:spLocks noChangeArrowheads="1"/>
              </p:cNvSpPr>
              <p:nvPr/>
            </p:nvSpPr>
            <p:spPr bwMode="auto">
              <a:xfrm>
                <a:off x="5491809" y="2623761"/>
                <a:ext cx="6953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WS_perc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5" name="Rectangle 247"/>
              <p:cNvSpPr>
                <a:spLocks noChangeArrowheads="1"/>
              </p:cNvSpPr>
              <p:nvPr/>
            </p:nvSpPr>
            <p:spPr bwMode="auto">
              <a:xfrm>
                <a:off x="4097421" y="540669"/>
                <a:ext cx="2605570" cy="451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Biplot</a:t>
                </a: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of PCA</a:t>
                </a:r>
                <a:b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</a:b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self assembled </a:t>
                </a:r>
                <a:r>
                  <a:rPr kumimoji="0" lang="en-US" sz="16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metavariables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6" name="Rectangle 248"/>
              <p:cNvSpPr>
                <a:spLocks noChangeArrowheads="1"/>
              </p:cNvSpPr>
              <p:nvPr/>
            </p:nvSpPr>
            <p:spPr bwMode="auto">
              <a:xfrm>
                <a:off x="3521722" y="4684336"/>
                <a:ext cx="3238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-2.4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7" name="Rectangle 249"/>
              <p:cNvSpPr>
                <a:spLocks noChangeArrowheads="1"/>
              </p:cNvSpPr>
              <p:nvPr/>
            </p:nvSpPr>
            <p:spPr bwMode="auto">
              <a:xfrm>
                <a:off x="4113859" y="4684336"/>
                <a:ext cx="3238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-1.4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8" name="Rectangle 250"/>
              <p:cNvSpPr>
                <a:spLocks noChangeArrowheads="1"/>
              </p:cNvSpPr>
              <p:nvPr/>
            </p:nvSpPr>
            <p:spPr bwMode="auto">
              <a:xfrm>
                <a:off x="4713934" y="4684336"/>
                <a:ext cx="3238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-0.4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9" name="Rectangle 251"/>
              <p:cNvSpPr>
                <a:spLocks noChangeArrowheads="1"/>
              </p:cNvSpPr>
              <p:nvPr/>
            </p:nvSpPr>
            <p:spPr bwMode="auto">
              <a:xfrm>
                <a:off x="5339409" y="4684336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0" name="Rectangle 252"/>
              <p:cNvSpPr>
                <a:spLocks noChangeArrowheads="1"/>
              </p:cNvSpPr>
              <p:nvPr/>
            </p:nvSpPr>
            <p:spPr bwMode="auto">
              <a:xfrm>
                <a:off x="5939484" y="4684336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1" name="Rectangle 253"/>
              <p:cNvSpPr>
                <a:spLocks noChangeArrowheads="1"/>
              </p:cNvSpPr>
              <p:nvPr/>
            </p:nvSpPr>
            <p:spPr bwMode="auto">
              <a:xfrm>
                <a:off x="6531622" y="4684336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2" name="Rectangle 254"/>
              <p:cNvSpPr>
                <a:spLocks noChangeArrowheads="1"/>
              </p:cNvSpPr>
              <p:nvPr/>
            </p:nvSpPr>
            <p:spPr bwMode="auto">
              <a:xfrm>
                <a:off x="7131697" y="4684336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3" name="Rectangle 255"/>
              <p:cNvSpPr>
                <a:spLocks noChangeArrowheads="1"/>
              </p:cNvSpPr>
              <p:nvPr/>
            </p:nvSpPr>
            <p:spPr bwMode="auto">
              <a:xfrm>
                <a:off x="4986984" y="4931986"/>
                <a:ext cx="98107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Component 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4" name="Rectangle 256"/>
              <p:cNvSpPr>
                <a:spLocks noChangeArrowheads="1"/>
              </p:cNvSpPr>
              <p:nvPr/>
            </p:nvSpPr>
            <p:spPr bwMode="auto">
              <a:xfrm>
                <a:off x="3207397" y="4455736"/>
                <a:ext cx="3238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-3.4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5" name="Rectangle 257"/>
              <p:cNvSpPr>
                <a:spLocks noChangeArrowheads="1"/>
              </p:cNvSpPr>
              <p:nvPr/>
            </p:nvSpPr>
            <p:spPr bwMode="auto">
              <a:xfrm>
                <a:off x="3207397" y="3673098"/>
                <a:ext cx="323850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-1.4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6" name="Rectangle 258"/>
              <p:cNvSpPr>
                <a:spLocks noChangeArrowheads="1"/>
              </p:cNvSpPr>
              <p:nvPr/>
            </p:nvSpPr>
            <p:spPr bwMode="auto">
              <a:xfrm>
                <a:off x="3255022" y="2882523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7" name="Rectangle 259"/>
              <p:cNvSpPr>
                <a:spLocks noChangeArrowheads="1"/>
              </p:cNvSpPr>
              <p:nvPr/>
            </p:nvSpPr>
            <p:spPr bwMode="auto">
              <a:xfrm>
                <a:off x="3255022" y="2099886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8" name="Rectangle 260"/>
              <p:cNvSpPr>
                <a:spLocks noChangeArrowheads="1"/>
              </p:cNvSpPr>
              <p:nvPr/>
            </p:nvSpPr>
            <p:spPr bwMode="auto">
              <a:xfrm>
                <a:off x="3255022" y="1317248"/>
                <a:ext cx="276225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9" name="Rectangle 261"/>
              <p:cNvSpPr>
                <a:spLocks noChangeArrowheads="1"/>
              </p:cNvSpPr>
              <p:nvPr/>
            </p:nvSpPr>
            <p:spPr bwMode="auto">
              <a:xfrm rot="16200000">
                <a:off x="2658122" y="2828548"/>
                <a:ext cx="982663" cy="20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Component 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0" name="Rectangle 262"/>
              <p:cNvSpPr>
                <a:spLocks noChangeArrowheads="1"/>
              </p:cNvSpPr>
              <p:nvPr/>
            </p:nvSpPr>
            <p:spPr bwMode="auto">
              <a:xfrm>
                <a:off x="6334772" y="3063498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F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1" name="Rectangle 263"/>
              <p:cNvSpPr>
                <a:spLocks noChangeArrowheads="1"/>
              </p:cNvSpPr>
              <p:nvPr/>
            </p:nvSpPr>
            <p:spPr bwMode="auto">
              <a:xfrm>
                <a:off x="6774509" y="2604711"/>
                <a:ext cx="3810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L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2" name="Rectangle 264"/>
              <p:cNvSpPr>
                <a:spLocks noChangeArrowheads="1"/>
              </p:cNvSpPr>
              <p:nvPr/>
            </p:nvSpPr>
            <p:spPr bwMode="auto">
              <a:xfrm>
                <a:off x="7298384" y="3454023"/>
                <a:ext cx="4191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M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3" name="Rectangle 265"/>
              <p:cNvSpPr>
                <a:spLocks noChangeArrowheads="1"/>
              </p:cNvSpPr>
              <p:nvPr/>
            </p:nvSpPr>
            <p:spPr bwMode="auto">
              <a:xfrm>
                <a:off x="5963297" y="3415923"/>
                <a:ext cx="40957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R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4" name="Rectangle 266"/>
              <p:cNvSpPr>
                <a:spLocks noChangeArrowheads="1"/>
              </p:cNvSpPr>
              <p:nvPr/>
            </p:nvSpPr>
            <p:spPr bwMode="auto">
              <a:xfrm>
                <a:off x="5342584" y="3387348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A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5" name="Rectangle 267"/>
              <p:cNvSpPr>
                <a:spLocks noChangeArrowheads="1"/>
              </p:cNvSpPr>
              <p:nvPr/>
            </p:nvSpPr>
            <p:spPr bwMode="auto">
              <a:xfrm>
                <a:off x="5953772" y="3206373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S 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6" name="Rectangle 268"/>
              <p:cNvSpPr>
                <a:spLocks noChangeArrowheads="1"/>
              </p:cNvSpPr>
              <p:nvPr/>
            </p:nvSpPr>
            <p:spPr bwMode="auto">
              <a:xfrm>
                <a:off x="3988447" y="2825373"/>
                <a:ext cx="3810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F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7" name="Rectangle 269"/>
              <p:cNvSpPr>
                <a:spLocks noChangeArrowheads="1"/>
              </p:cNvSpPr>
              <p:nvPr/>
            </p:nvSpPr>
            <p:spPr bwMode="auto">
              <a:xfrm>
                <a:off x="5256859" y="1576011"/>
                <a:ext cx="37147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L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8" name="Rectangle 270"/>
              <p:cNvSpPr>
                <a:spLocks noChangeArrowheads="1"/>
              </p:cNvSpPr>
              <p:nvPr/>
            </p:nvSpPr>
            <p:spPr bwMode="auto">
              <a:xfrm>
                <a:off x="4332934" y="2758698"/>
                <a:ext cx="4191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M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9" name="Rectangle 271"/>
              <p:cNvSpPr>
                <a:spLocks noChangeArrowheads="1"/>
              </p:cNvSpPr>
              <p:nvPr/>
            </p:nvSpPr>
            <p:spPr bwMode="auto">
              <a:xfrm>
                <a:off x="4190059" y="2671386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R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0" name="Rectangle 272"/>
              <p:cNvSpPr>
                <a:spLocks noChangeArrowheads="1"/>
              </p:cNvSpPr>
              <p:nvPr/>
            </p:nvSpPr>
            <p:spPr bwMode="auto">
              <a:xfrm>
                <a:off x="3740797" y="2939673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A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1" name="Rectangle 273"/>
              <p:cNvSpPr>
                <a:spLocks noChangeArrowheads="1"/>
              </p:cNvSpPr>
              <p:nvPr/>
            </p:nvSpPr>
            <p:spPr bwMode="auto">
              <a:xfrm>
                <a:off x="4294834" y="2566611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S PB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2" name="Rectangle 274"/>
              <p:cNvSpPr>
                <a:spLocks noChangeArrowheads="1"/>
              </p:cNvSpPr>
              <p:nvPr/>
            </p:nvSpPr>
            <p:spPr bwMode="auto">
              <a:xfrm>
                <a:off x="4456759" y="3701673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F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3" name="Rectangle 275"/>
              <p:cNvSpPr>
                <a:spLocks noChangeArrowheads="1"/>
              </p:cNvSpPr>
              <p:nvPr/>
            </p:nvSpPr>
            <p:spPr bwMode="auto">
              <a:xfrm>
                <a:off x="5639447" y="3168273"/>
                <a:ext cx="3810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L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4" name="Rectangle 276"/>
              <p:cNvSpPr>
                <a:spLocks noChangeArrowheads="1"/>
              </p:cNvSpPr>
              <p:nvPr/>
            </p:nvSpPr>
            <p:spPr bwMode="auto">
              <a:xfrm>
                <a:off x="5610872" y="3673098"/>
                <a:ext cx="4191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M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5" name="Rectangle 277"/>
              <p:cNvSpPr>
                <a:spLocks noChangeArrowheads="1"/>
              </p:cNvSpPr>
              <p:nvPr/>
            </p:nvSpPr>
            <p:spPr bwMode="auto">
              <a:xfrm>
                <a:off x="4285309" y="3874711"/>
                <a:ext cx="40957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R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6" name="Rectangle 278"/>
              <p:cNvSpPr>
                <a:spLocks noChangeArrowheads="1"/>
              </p:cNvSpPr>
              <p:nvPr/>
            </p:nvSpPr>
            <p:spPr bwMode="auto">
              <a:xfrm>
                <a:off x="4332934" y="3539748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A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7" name="Rectangle 279"/>
              <p:cNvSpPr>
                <a:spLocks noChangeArrowheads="1"/>
              </p:cNvSpPr>
              <p:nvPr/>
            </p:nvSpPr>
            <p:spPr bwMode="auto">
              <a:xfrm>
                <a:off x="4285309" y="3625473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S ML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8" name="Rectangle 280"/>
              <p:cNvSpPr>
                <a:spLocks noChangeArrowheads="1"/>
              </p:cNvSpPr>
              <p:nvPr/>
            </p:nvSpPr>
            <p:spPr bwMode="auto">
              <a:xfrm>
                <a:off x="4828234" y="3368298"/>
                <a:ext cx="3810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F SA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9" name="Rectangle 281"/>
              <p:cNvSpPr>
                <a:spLocks noChangeArrowheads="1"/>
              </p:cNvSpPr>
              <p:nvPr/>
            </p:nvSpPr>
            <p:spPr bwMode="auto">
              <a:xfrm>
                <a:off x="5887097" y="2901573"/>
                <a:ext cx="37147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L SA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0" name="Rectangle 282"/>
              <p:cNvSpPr>
                <a:spLocks noChangeArrowheads="1"/>
              </p:cNvSpPr>
              <p:nvPr/>
            </p:nvSpPr>
            <p:spPr bwMode="auto">
              <a:xfrm>
                <a:off x="5829947" y="3311148"/>
                <a:ext cx="41910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M SA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1" name="Rectangle 283"/>
              <p:cNvSpPr>
                <a:spLocks noChangeArrowheads="1"/>
              </p:cNvSpPr>
              <p:nvPr/>
            </p:nvSpPr>
            <p:spPr bwMode="auto">
              <a:xfrm>
                <a:off x="5266384" y="3282573"/>
                <a:ext cx="400050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R SA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2" name="Rectangle 284"/>
              <p:cNvSpPr>
                <a:spLocks noChangeArrowheads="1"/>
              </p:cNvSpPr>
              <p:nvPr/>
            </p:nvSpPr>
            <p:spPr bwMode="auto">
              <a:xfrm>
                <a:off x="4609159" y="3292098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A SA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3" name="Rectangle 285"/>
              <p:cNvSpPr>
                <a:spLocks noChangeArrowheads="1"/>
              </p:cNvSpPr>
              <p:nvPr/>
            </p:nvSpPr>
            <p:spPr bwMode="auto">
              <a:xfrm>
                <a:off x="4971109" y="2996823"/>
                <a:ext cx="390525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008000"/>
                    </a:solidFill>
                    <a:effectLst/>
                    <a:latin typeface="Arial" panose="020B0604020202020204" pitchFamily="34" charset="0"/>
                  </a:rPr>
                  <a:t>S SA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59" name="Oval 558"/>
            <p:cNvSpPr/>
            <p:nvPr/>
          </p:nvSpPr>
          <p:spPr>
            <a:xfrm>
              <a:off x="1507422" y="2690137"/>
              <a:ext cx="1268171" cy="708582"/>
            </a:xfrm>
            <a:prstGeom prst="ellipse">
              <a:avLst/>
            </a:prstGeom>
            <a:noFill/>
            <a:ln w="28575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Oval 559"/>
            <p:cNvSpPr/>
            <p:nvPr/>
          </p:nvSpPr>
          <p:spPr>
            <a:xfrm rot="20580599">
              <a:off x="2034942" y="3457751"/>
              <a:ext cx="1913237" cy="807476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Oval 560"/>
            <p:cNvSpPr/>
            <p:nvPr/>
          </p:nvSpPr>
          <p:spPr>
            <a:xfrm rot="20924001">
              <a:off x="3347530" y="2891632"/>
              <a:ext cx="2383526" cy="113510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/>
            <p:cNvSpPr/>
            <p:nvPr/>
          </p:nvSpPr>
          <p:spPr>
            <a:xfrm rot="20788569">
              <a:off x="2536042" y="3126144"/>
              <a:ext cx="1751300" cy="720863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070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05" y="0"/>
            <a:ext cx="5884381" cy="368118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245642" y="447969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183" y="0"/>
            <a:ext cx="5884381" cy="36811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004" y="2862733"/>
            <a:ext cx="5884381" cy="36811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2182" y="2862733"/>
            <a:ext cx="5884381" cy="3681180"/>
          </a:xfrm>
          <a:prstGeom prst="rect">
            <a:avLst/>
          </a:prstGeom>
        </p:spPr>
      </p:pic>
      <p:sp>
        <p:nvSpPr>
          <p:cNvPr id="8" name="Textfeld 4"/>
          <p:cNvSpPr txBox="1"/>
          <p:nvPr/>
        </p:nvSpPr>
        <p:spPr>
          <a:xfrm>
            <a:off x="6131063" y="44796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PB</a:t>
            </a:r>
            <a:endParaRPr lang="en-US" dirty="0"/>
          </a:p>
        </p:txBody>
      </p:sp>
      <p:sp>
        <p:nvSpPr>
          <p:cNvPr id="9" name="Textfeld 4"/>
          <p:cNvSpPr txBox="1"/>
          <p:nvPr/>
        </p:nvSpPr>
        <p:spPr>
          <a:xfrm>
            <a:off x="1177548" y="331070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ML</a:t>
            </a:r>
            <a:endParaRPr lang="en-US" dirty="0"/>
          </a:p>
        </p:txBody>
      </p:sp>
      <p:sp>
        <p:nvSpPr>
          <p:cNvPr id="10" name="Textfeld 4"/>
          <p:cNvSpPr txBox="1"/>
          <p:nvPr/>
        </p:nvSpPr>
        <p:spPr>
          <a:xfrm>
            <a:off x="6134005" y="3310702"/>
            <a:ext cx="421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19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1602" y="141574"/>
            <a:ext cx="5884381" cy="36811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654" y="141574"/>
            <a:ext cx="5884381" cy="36811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2580" y="3072156"/>
            <a:ext cx="5884381" cy="36811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271" y="3072156"/>
            <a:ext cx="5884381" cy="368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96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/>
          <a:srcRect l="10145" t="5495" r="34305" b="28165"/>
          <a:stretch/>
        </p:blipFill>
        <p:spPr>
          <a:xfrm>
            <a:off x="653142" y="297543"/>
            <a:ext cx="4238172" cy="3164114"/>
          </a:xfrm>
          <a:prstGeom prst="rect">
            <a:avLst/>
          </a:prstGeom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314" y="125756"/>
            <a:ext cx="5884381" cy="368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317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72" y="478950"/>
            <a:ext cx="5718671" cy="571867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473" y="700272"/>
            <a:ext cx="5359442" cy="535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36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86" y="642215"/>
            <a:ext cx="5326786" cy="532678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184" y="751070"/>
            <a:ext cx="5036501" cy="503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224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22" y="137097"/>
            <a:ext cx="7629526" cy="476952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179" y="137097"/>
            <a:ext cx="7629526" cy="476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3545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Breitbild</PresentationFormat>
  <Paragraphs>172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user</cp:lastModifiedBy>
  <cp:revision>25</cp:revision>
  <dcterms:created xsi:type="dcterms:W3CDTF">2017-11-14T10:19:34Z</dcterms:created>
  <dcterms:modified xsi:type="dcterms:W3CDTF">2017-11-15T15:21:18Z</dcterms:modified>
</cp:coreProperties>
</file>