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9BACED9B-C13E-4B0E-81F5-D4060C88EBEB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038" r="16873"/>
          <a:stretch/>
        </p:blipFill>
        <p:spPr>
          <a:xfrm>
            <a:off x="705984" y="628650"/>
            <a:ext cx="4600804" cy="45328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3108" r="16582"/>
          <a:stretch/>
        </p:blipFill>
        <p:spPr>
          <a:xfrm>
            <a:off x="5306788" y="628649"/>
            <a:ext cx="4550455" cy="45328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9043" y="285750"/>
            <a:ext cx="568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Linear Classification versus Discriminant Analysis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Gert Bachmann</cp:lastModifiedBy>
  <cp:revision>4</cp:revision>
  <dcterms:created xsi:type="dcterms:W3CDTF">2019-03-27T11:25:06Z</dcterms:created>
  <dcterms:modified xsi:type="dcterms:W3CDTF">2019-03-27T17:49:44Z</dcterms:modified>
  <dc:language>en-US</dc:language>
</cp:coreProperties>
</file>