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1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Grafik 36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38" name="Grafik 37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5AF22DE-9C18-45F1-9035-561777D5C4D8}" type="slidenum"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1"/>
          <p:cNvSpPr/>
          <p:nvPr/>
        </p:nvSpPr>
        <p:spPr>
          <a:xfrm>
            <a:off x="672120" y="2484360"/>
            <a:ext cx="610920" cy="623880"/>
          </a:xfrm>
          <a:custGeom>
            <a:avLst/>
            <a:gdLst/>
            <a:ahLst/>
            <a:cxnLst/>
            <a:rect l="0" t="0" r="r" b="b"/>
            <a:pathLst>
              <a:path w="1697" h="1733">
                <a:moveTo>
                  <a:pt x="1696" y="866"/>
                </a:moveTo>
                <a:cubicBezTo>
                  <a:pt x="1696" y="1345"/>
                  <a:pt x="1316" y="1732"/>
                  <a:pt x="848" y="1732"/>
                </a:cubicBezTo>
                <a:cubicBezTo>
                  <a:pt x="380" y="1732"/>
                  <a:pt x="0" y="1345"/>
                  <a:pt x="0" y="866"/>
                </a:cubicBezTo>
                <a:cubicBezTo>
                  <a:pt x="0" y="389"/>
                  <a:pt x="380" y="0"/>
                  <a:pt x="848" y="0"/>
                </a:cubicBezTo>
                <a:cubicBezTo>
                  <a:pt x="1316" y="0"/>
                  <a:pt x="1696" y="389"/>
                  <a:pt x="1696" y="866"/>
                </a:cubicBezTo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0" name="Freeform 2"/>
          <p:cNvSpPr/>
          <p:nvPr/>
        </p:nvSpPr>
        <p:spPr>
          <a:xfrm>
            <a:off x="529125" y="620377"/>
            <a:ext cx="606240" cy="618840"/>
          </a:xfrm>
          <a:custGeom>
            <a:avLst/>
            <a:gdLst/>
            <a:ahLst/>
            <a:cxnLst/>
            <a:rect l="0" t="0" r="r" b="b"/>
            <a:pathLst>
              <a:path w="1684" h="1719">
                <a:moveTo>
                  <a:pt x="1683" y="859"/>
                </a:moveTo>
                <a:cubicBezTo>
                  <a:pt x="1683" y="1334"/>
                  <a:pt x="1306" y="1718"/>
                  <a:pt x="841" y="1718"/>
                </a:cubicBezTo>
                <a:cubicBezTo>
                  <a:pt x="377" y="1718"/>
                  <a:pt x="0" y="1334"/>
                  <a:pt x="0" y="859"/>
                </a:cubicBezTo>
                <a:cubicBezTo>
                  <a:pt x="0" y="385"/>
                  <a:pt x="377" y="0"/>
                  <a:pt x="841" y="0"/>
                </a:cubicBezTo>
                <a:cubicBezTo>
                  <a:pt x="1306" y="0"/>
                  <a:pt x="1683" y="385"/>
                  <a:pt x="1683" y="859"/>
                </a:cubicBezTo>
              </a:path>
            </a:pathLst>
          </a:custGeom>
          <a:solidFill>
            <a:schemeClr val="bg1"/>
          </a:solidFill>
          <a:ln w="28575">
            <a:solidFill>
              <a:srgbClr val="000000"/>
            </a:solidFill>
            <a:round/>
          </a:ln>
        </p:spPr>
      </p:sp>
      <p:sp>
        <p:nvSpPr>
          <p:cNvPr id="41" name="Line 3"/>
          <p:cNvSpPr/>
          <p:nvPr/>
        </p:nvSpPr>
        <p:spPr>
          <a:xfrm>
            <a:off x="2402640" y="7679160"/>
            <a:ext cx="60120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Line 4"/>
          <p:cNvSpPr/>
          <p:nvPr/>
        </p:nvSpPr>
        <p:spPr>
          <a:xfrm>
            <a:off x="2521080" y="7798320"/>
            <a:ext cx="36432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Line 5"/>
          <p:cNvSpPr/>
          <p:nvPr/>
        </p:nvSpPr>
        <p:spPr>
          <a:xfrm>
            <a:off x="2643840" y="7912080"/>
            <a:ext cx="11844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1" name="Grafik 60"/>
          <p:cNvPicPr/>
          <p:nvPr/>
        </p:nvPicPr>
        <p:blipFill>
          <a:blip r:embed="rId2"/>
          <a:stretch/>
        </p:blipFill>
        <p:spPr>
          <a:xfrm>
            <a:off x="4659480" y="7627680"/>
            <a:ext cx="896040" cy="641160"/>
          </a:xfrm>
          <a:prstGeom prst="rect">
            <a:avLst/>
          </a:prstGeom>
          <a:ln>
            <a:noFill/>
          </a:ln>
        </p:spPr>
      </p:pic>
      <p:pic>
        <p:nvPicPr>
          <p:cNvPr id="62" name="Grafik 61"/>
          <p:cNvPicPr/>
          <p:nvPr/>
        </p:nvPicPr>
        <p:blipFill>
          <a:blip r:embed="rId3"/>
          <a:stretch/>
        </p:blipFill>
        <p:spPr>
          <a:xfrm>
            <a:off x="4801680" y="7768080"/>
            <a:ext cx="616320" cy="365040"/>
          </a:xfrm>
          <a:prstGeom prst="rect">
            <a:avLst/>
          </a:prstGeom>
          <a:ln>
            <a:noFill/>
          </a:ln>
        </p:spPr>
      </p:pic>
      <p:sp>
        <p:nvSpPr>
          <p:cNvPr id="63" name="Line 7"/>
          <p:cNvSpPr/>
          <p:nvPr/>
        </p:nvSpPr>
        <p:spPr>
          <a:xfrm>
            <a:off x="6145920" y="7679160"/>
            <a:ext cx="60084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Line 8"/>
          <p:cNvSpPr/>
          <p:nvPr/>
        </p:nvSpPr>
        <p:spPr>
          <a:xfrm>
            <a:off x="6264000" y="7798320"/>
            <a:ext cx="36468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" name="Line 9"/>
          <p:cNvSpPr/>
          <p:nvPr/>
        </p:nvSpPr>
        <p:spPr>
          <a:xfrm>
            <a:off x="6387120" y="7912440"/>
            <a:ext cx="11844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" name="Gruppieren 1"/>
          <p:cNvGrpSpPr/>
          <p:nvPr/>
        </p:nvGrpSpPr>
        <p:grpSpPr>
          <a:xfrm>
            <a:off x="547311" y="3829459"/>
            <a:ext cx="667651" cy="667651"/>
            <a:chOff x="2885400" y="486788"/>
            <a:chExt cx="957240" cy="957240"/>
          </a:xfrm>
        </p:grpSpPr>
        <p:sp>
          <p:nvSpPr>
            <p:cNvPr id="29" name="Line 19"/>
            <p:cNvSpPr/>
            <p:nvPr/>
          </p:nvSpPr>
          <p:spPr>
            <a:xfrm>
              <a:off x="2939400" y="913748"/>
              <a:ext cx="86436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" name="Line 20"/>
            <p:cNvSpPr/>
            <p:nvPr/>
          </p:nvSpPr>
          <p:spPr>
            <a:xfrm>
              <a:off x="3109680" y="1076108"/>
              <a:ext cx="52380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" name="Line 21"/>
            <p:cNvSpPr/>
            <p:nvPr/>
          </p:nvSpPr>
          <p:spPr>
            <a:xfrm>
              <a:off x="3286080" y="1230908"/>
              <a:ext cx="17028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" name="Line 22"/>
            <p:cNvSpPr/>
            <p:nvPr/>
          </p:nvSpPr>
          <p:spPr>
            <a:xfrm>
              <a:off x="3375720" y="550868"/>
              <a:ext cx="0" cy="792360"/>
            </a:xfrm>
            <a:prstGeom prst="line">
              <a:avLst/>
            </a:prstGeom>
            <a:ln w="291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" name="CustomShape 23"/>
            <p:cNvSpPr/>
            <p:nvPr/>
          </p:nvSpPr>
          <p:spPr>
            <a:xfrm>
              <a:off x="2885400" y="486788"/>
              <a:ext cx="957240" cy="95724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" name="Sechseck 3"/>
          <p:cNvSpPr/>
          <p:nvPr/>
        </p:nvSpPr>
        <p:spPr>
          <a:xfrm>
            <a:off x="513210" y="2743560"/>
            <a:ext cx="699480" cy="603000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ingekerbter Richtungspfeil 4"/>
          <p:cNvSpPr/>
          <p:nvPr/>
        </p:nvSpPr>
        <p:spPr>
          <a:xfrm>
            <a:off x="1741112" y="2823371"/>
            <a:ext cx="871187" cy="523189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lussdiagramm: Anzeige 7"/>
          <p:cNvSpPr/>
          <p:nvPr/>
        </p:nvSpPr>
        <p:spPr>
          <a:xfrm rot="5400000">
            <a:off x="1594038" y="1734287"/>
            <a:ext cx="897147" cy="603000"/>
          </a:xfrm>
          <a:prstGeom prst="flowChartDisplay">
            <a:avLst/>
          </a:prstGeom>
          <a:solidFill>
            <a:schemeClr val="bg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ihandform 65"/>
          <p:cNvSpPr/>
          <p:nvPr/>
        </p:nvSpPr>
        <p:spPr>
          <a:xfrm>
            <a:off x="529125" y="1804749"/>
            <a:ext cx="849347" cy="526212"/>
          </a:xfrm>
          <a:custGeom>
            <a:avLst/>
            <a:gdLst>
              <a:gd name="connsiteX0" fmla="*/ 0 w 849347"/>
              <a:gd name="connsiteY0" fmla="*/ 0 h 526212"/>
              <a:gd name="connsiteX1" fmla="*/ 426653 w 849347"/>
              <a:gd name="connsiteY1" fmla="*/ 0 h 526212"/>
              <a:gd name="connsiteX2" fmla="*/ 638000 w 849347"/>
              <a:gd name="connsiteY2" fmla="*/ 0 h 526212"/>
              <a:gd name="connsiteX3" fmla="*/ 849347 w 849347"/>
              <a:gd name="connsiteY3" fmla="*/ 263106 h 526212"/>
              <a:gd name="connsiteX4" fmla="*/ 638000 w 849347"/>
              <a:gd name="connsiteY4" fmla="*/ 526212 h 526212"/>
              <a:gd name="connsiteX5" fmla="*/ 426653 w 849347"/>
              <a:gd name="connsiteY5" fmla="*/ 526211 h 526212"/>
              <a:gd name="connsiteX6" fmla="*/ 0 w 849347"/>
              <a:gd name="connsiteY6" fmla="*/ 526211 h 52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347" h="526212">
                <a:moveTo>
                  <a:pt x="0" y="0"/>
                </a:moveTo>
                <a:lnTo>
                  <a:pt x="426653" y="0"/>
                </a:lnTo>
                <a:lnTo>
                  <a:pt x="638000" y="0"/>
                </a:lnTo>
                <a:cubicBezTo>
                  <a:pt x="754724" y="0"/>
                  <a:pt x="849347" y="117797"/>
                  <a:pt x="849347" y="263106"/>
                </a:cubicBezTo>
                <a:cubicBezTo>
                  <a:pt x="849347" y="408415"/>
                  <a:pt x="754724" y="526212"/>
                  <a:pt x="638000" y="526212"/>
                </a:cubicBezTo>
                <a:lnTo>
                  <a:pt x="426653" y="526211"/>
                </a:lnTo>
                <a:lnTo>
                  <a:pt x="0" y="526211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7228" y="215130"/>
            <a:ext cx="6736664" cy="6482642"/>
          </a:xfrm>
          <a:prstGeom prst="rect">
            <a:avLst/>
          </a:prstGeom>
        </p:spPr>
      </p:pic>
      <p:sp>
        <p:nvSpPr>
          <p:cNvPr id="11" name="Flussdiagramm: Verzögerung 10"/>
          <p:cNvSpPr/>
          <p:nvPr/>
        </p:nvSpPr>
        <p:spPr>
          <a:xfrm>
            <a:off x="513210" y="5000123"/>
            <a:ext cx="597485" cy="646771"/>
          </a:xfrm>
          <a:prstGeom prst="flowChartDelay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ihandform 67"/>
          <p:cNvSpPr/>
          <p:nvPr/>
        </p:nvSpPr>
        <p:spPr>
          <a:xfrm>
            <a:off x="1741112" y="560745"/>
            <a:ext cx="646773" cy="775348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aute 12"/>
          <p:cNvSpPr/>
          <p:nvPr/>
        </p:nvSpPr>
        <p:spPr>
          <a:xfrm>
            <a:off x="513210" y="6093923"/>
            <a:ext cx="1068992" cy="603849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ussdiagramm: Zusammenführen 13"/>
          <p:cNvSpPr/>
          <p:nvPr/>
        </p:nvSpPr>
        <p:spPr>
          <a:xfrm rot="16200000">
            <a:off x="1777918" y="5027386"/>
            <a:ext cx="723427" cy="559187"/>
          </a:xfrm>
          <a:prstGeom prst="flowChartMerg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Kreis 14"/>
          <p:cNvSpPr/>
          <p:nvPr/>
        </p:nvSpPr>
        <p:spPr>
          <a:xfrm flipH="1">
            <a:off x="1467309" y="3750992"/>
            <a:ext cx="820050" cy="721131"/>
          </a:xfrm>
          <a:prstGeom prst="pie">
            <a:avLst>
              <a:gd name="adj1" fmla="val 5342876"/>
              <a:gd name="adj2" fmla="val 162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356412" y="7003800"/>
            <a:ext cx="289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Odum</a:t>
            </a:r>
            <a:r>
              <a:rPr lang="en-US" dirty="0" smtClean="0"/>
              <a:t>  Flowchart Symbols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/>
          <p:nvPr/>
        </p:nvSpPr>
        <p:spPr>
          <a:xfrm>
            <a:off x="5966367" y="8208757"/>
            <a:ext cx="356816" cy="443255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ihandform 14"/>
          <p:cNvSpPr/>
          <p:nvPr/>
        </p:nvSpPr>
        <p:spPr>
          <a:xfrm>
            <a:off x="5886986" y="9304823"/>
            <a:ext cx="532776" cy="533800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hteck 3"/>
          <p:cNvSpPr/>
          <p:nvPr/>
        </p:nvSpPr>
        <p:spPr>
          <a:xfrm>
            <a:off x="1147313" y="2027208"/>
            <a:ext cx="3959525" cy="2898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5417389" y="2027208"/>
            <a:ext cx="3959525" cy="2898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ihandform 5"/>
          <p:cNvSpPr/>
          <p:nvPr/>
        </p:nvSpPr>
        <p:spPr>
          <a:xfrm>
            <a:off x="1465236" y="2200246"/>
            <a:ext cx="691538" cy="861611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ihandform 7"/>
          <p:cNvSpPr/>
          <p:nvPr/>
        </p:nvSpPr>
        <p:spPr>
          <a:xfrm>
            <a:off x="2846717" y="767751"/>
            <a:ext cx="676177" cy="1259456"/>
          </a:xfrm>
          <a:custGeom>
            <a:avLst/>
            <a:gdLst>
              <a:gd name="connsiteX0" fmla="*/ 0 w 849347"/>
              <a:gd name="connsiteY0" fmla="*/ 0 h 526212"/>
              <a:gd name="connsiteX1" fmla="*/ 426653 w 849347"/>
              <a:gd name="connsiteY1" fmla="*/ 0 h 526212"/>
              <a:gd name="connsiteX2" fmla="*/ 638000 w 849347"/>
              <a:gd name="connsiteY2" fmla="*/ 0 h 526212"/>
              <a:gd name="connsiteX3" fmla="*/ 849347 w 849347"/>
              <a:gd name="connsiteY3" fmla="*/ 263106 h 526212"/>
              <a:gd name="connsiteX4" fmla="*/ 638000 w 849347"/>
              <a:gd name="connsiteY4" fmla="*/ 526212 h 526212"/>
              <a:gd name="connsiteX5" fmla="*/ 426653 w 849347"/>
              <a:gd name="connsiteY5" fmla="*/ 526211 h 526212"/>
              <a:gd name="connsiteX6" fmla="*/ 0 w 849347"/>
              <a:gd name="connsiteY6" fmla="*/ 526211 h 52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347" h="526212">
                <a:moveTo>
                  <a:pt x="0" y="0"/>
                </a:moveTo>
                <a:lnTo>
                  <a:pt x="426653" y="0"/>
                </a:lnTo>
                <a:lnTo>
                  <a:pt x="638000" y="0"/>
                </a:lnTo>
                <a:cubicBezTo>
                  <a:pt x="754724" y="0"/>
                  <a:pt x="849347" y="117797"/>
                  <a:pt x="849347" y="263106"/>
                </a:cubicBezTo>
                <a:cubicBezTo>
                  <a:pt x="849347" y="408415"/>
                  <a:pt x="754724" y="526212"/>
                  <a:pt x="638000" y="526212"/>
                </a:cubicBezTo>
                <a:lnTo>
                  <a:pt x="426653" y="526211"/>
                </a:lnTo>
                <a:lnTo>
                  <a:pt x="0" y="526211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ihandform 8"/>
          <p:cNvSpPr/>
          <p:nvPr/>
        </p:nvSpPr>
        <p:spPr>
          <a:xfrm>
            <a:off x="6972478" y="1328470"/>
            <a:ext cx="497997" cy="698738"/>
          </a:xfrm>
          <a:custGeom>
            <a:avLst/>
            <a:gdLst>
              <a:gd name="connsiteX0" fmla="*/ 0 w 849347"/>
              <a:gd name="connsiteY0" fmla="*/ 0 h 526212"/>
              <a:gd name="connsiteX1" fmla="*/ 426653 w 849347"/>
              <a:gd name="connsiteY1" fmla="*/ 0 h 526212"/>
              <a:gd name="connsiteX2" fmla="*/ 638000 w 849347"/>
              <a:gd name="connsiteY2" fmla="*/ 0 h 526212"/>
              <a:gd name="connsiteX3" fmla="*/ 849347 w 849347"/>
              <a:gd name="connsiteY3" fmla="*/ 263106 h 526212"/>
              <a:gd name="connsiteX4" fmla="*/ 638000 w 849347"/>
              <a:gd name="connsiteY4" fmla="*/ 526212 h 526212"/>
              <a:gd name="connsiteX5" fmla="*/ 426653 w 849347"/>
              <a:gd name="connsiteY5" fmla="*/ 526211 h 526212"/>
              <a:gd name="connsiteX6" fmla="*/ 0 w 849347"/>
              <a:gd name="connsiteY6" fmla="*/ 526211 h 52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347" h="526212">
                <a:moveTo>
                  <a:pt x="0" y="0"/>
                </a:moveTo>
                <a:lnTo>
                  <a:pt x="426653" y="0"/>
                </a:lnTo>
                <a:lnTo>
                  <a:pt x="638000" y="0"/>
                </a:lnTo>
                <a:cubicBezTo>
                  <a:pt x="754724" y="0"/>
                  <a:pt x="849347" y="117797"/>
                  <a:pt x="849347" y="263106"/>
                </a:cubicBezTo>
                <a:cubicBezTo>
                  <a:pt x="849347" y="408415"/>
                  <a:pt x="754724" y="526212"/>
                  <a:pt x="638000" y="526212"/>
                </a:cubicBezTo>
                <a:lnTo>
                  <a:pt x="426653" y="526211"/>
                </a:lnTo>
                <a:lnTo>
                  <a:pt x="0" y="526211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C4</a:t>
            </a:r>
          </a:p>
          <a:p>
            <a:pPr algn="ctr"/>
            <a:endParaRPr lang="en-US" dirty="0"/>
          </a:p>
        </p:txBody>
      </p:sp>
      <p:sp>
        <p:nvSpPr>
          <p:cNvPr id="10" name="Freihandform 9"/>
          <p:cNvSpPr/>
          <p:nvPr/>
        </p:nvSpPr>
        <p:spPr>
          <a:xfrm>
            <a:off x="6889359" y="3450044"/>
            <a:ext cx="900294" cy="914922"/>
          </a:xfrm>
          <a:custGeom>
            <a:avLst/>
            <a:gdLst>
              <a:gd name="connsiteX0" fmla="*/ 0 w 849347"/>
              <a:gd name="connsiteY0" fmla="*/ 0 h 526212"/>
              <a:gd name="connsiteX1" fmla="*/ 426653 w 849347"/>
              <a:gd name="connsiteY1" fmla="*/ 0 h 526212"/>
              <a:gd name="connsiteX2" fmla="*/ 638000 w 849347"/>
              <a:gd name="connsiteY2" fmla="*/ 0 h 526212"/>
              <a:gd name="connsiteX3" fmla="*/ 849347 w 849347"/>
              <a:gd name="connsiteY3" fmla="*/ 263106 h 526212"/>
              <a:gd name="connsiteX4" fmla="*/ 638000 w 849347"/>
              <a:gd name="connsiteY4" fmla="*/ 526212 h 526212"/>
              <a:gd name="connsiteX5" fmla="*/ 426653 w 849347"/>
              <a:gd name="connsiteY5" fmla="*/ 526211 h 526212"/>
              <a:gd name="connsiteX6" fmla="*/ 0 w 849347"/>
              <a:gd name="connsiteY6" fmla="*/ 526211 h 52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347" h="526212">
                <a:moveTo>
                  <a:pt x="0" y="0"/>
                </a:moveTo>
                <a:lnTo>
                  <a:pt x="426653" y="0"/>
                </a:lnTo>
                <a:lnTo>
                  <a:pt x="638000" y="0"/>
                </a:lnTo>
                <a:cubicBezTo>
                  <a:pt x="754724" y="0"/>
                  <a:pt x="849347" y="117797"/>
                  <a:pt x="849347" y="263106"/>
                </a:cubicBezTo>
                <a:cubicBezTo>
                  <a:pt x="849347" y="408415"/>
                  <a:pt x="754724" y="526212"/>
                  <a:pt x="638000" y="526212"/>
                </a:cubicBezTo>
                <a:lnTo>
                  <a:pt x="426653" y="526211"/>
                </a:lnTo>
                <a:lnTo>
                  <a:pt x="0" y="526211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ihandform 11"/>
          <p:cNvSpPr/>
          <p:nvPr/>
        </p:nvSpPr>
        <p:spPr>
          <a:xfrm>
            <a:off x="2702401" y="2322159"/>
            <a:ext cx="1015584" cy="595222"/>
          </a:xfrm>
          <a:custGeom>
            <a:avLst/>
            <a:gdLst>
              <a:gd name="connsiteX0" fmla="*/ 0 w 849347"/>
              <a:gd name="connsiteY0" fmla="*/ 0 h 526212"/>
              <a:gd name="connsiteX1" fmla="*/ 426653 w 849347"/>
              <a:gd name="connsiteY1" fmla="*/ 0 h 526212"/>
              <a:gd name="connsiteX2" fmla="*/ 638000 w 849347"/>
              <a:gd name="connsiteY2" fmla="*/ 0 h 526212"/>
              <a:gd name="connsiteX3" fmla="*/ 849347 w 849347"/>
              <a:gd name="connsiteY3" fmla="*/ 263106 h 526212"/>
              <a:gd name="connsiteX4" fmla="*/ 638000 w 849347"/>
              <a:gd name="connsiteY4" fmla="*/ 526212 h 526212"/>
              <a:gd name="connsiteX5" fmla="*/ 426653 w 849347"/>
              <a:gd name="connsiteY5" fmla="*/ 526211 h 526212"/>
              <a:gd name="connsiteX6" fmla="*/ 0 w 849347"/>
              <a:gd name="connsiteY6" fmla="*/ 526211 h 52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347" h="526212">
                <a:moveTo>
                  <a:pt x="0" y="0"/>
                </a:moveTo>
                <a:lnTo>
                  <a:pt x="426653" y="0"/>
                </a:lnTo>
                <a:lnTo>
                  <a:pt x="638000" y="0"/>
                </a:lnTo>
                <a:cubicBezTo>
                  <a:pt x="754724" y="0"/>
                  <a:pt x="849347" y="117797"/>
                  <a:pt x="849347" y="263106"/>
                </a:cubicBezTo>
                <a:cubicBezTo>
                  <a:pt x="849347" y="408415"/>
                  <a:pt x="754724" y="526212"/>
                  <a:pt x="638000" y="526212"/>
                </a:cubicBezTo>
                <a:lnTo>
                  <a:pt x="426653" y="526211"/>
                </a:lnTo>
                <a:lnTo>
                  <a:pt x="0" y="526211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ihandform 12"/>
          <p:cNvSpPr/>
          <p:nvPr/>
        </p:nvSpPr>
        <p:spPr>
          <a:xfrm>
            <a:off x="6972478" y="2479090"/>
            <a:ext cx="621644" cy="362309"/>
          </a:xfrm>
          <a:custGeom>
            <a:avLst/>
            <a:gdLst>
              <a:gd name="connsiteX0" fmla="*/ 0 w 849347"/>
              <a:gd name="connsiteY0" fmla="*/ 0 h 526212"/>
              <a:gd name="connsiteX1" fmla="*/ 426653 w 849347"/>
              <a:gd name="connsiteY1" fmla="*/ 0 h 526212"/>
              <a:gd name="connsiteX2" fmla="*/ 638000 w 849347"/>
              <a:gd name="connsiteY2" fmla="*/ 0 h 526212"/>
              <a:gd name="connsiteX3" fmla="*/ 849347 w 849347"/>
              <a:gd name="connsiteY3" fmla="*/ 263106 h 526212"/>
              <a:gd name="connsiteX4" fmla="*/ 638000 w 849347"/>
              <a:gd name="connsiteY4" fmla="*/ 526212 h 526212"/>
              <a:gd name="connsiteX5" fmla="*/ 426653 w 849347"/>
              <a:gd name="connsiteY5" fmla="*/ 526211 h 526212"/>
              <a:gd name="connsiteX6" fmla="*/ 0 w 849347"/>
              <a:gd name="connsiteY6" fmla="*/ 526211 h 52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347" h="526212">
                <a:moveTo>
                  <a:pt x="0" y="0"/>
                </a:moveTo>
                <a:lnTo>
                  <a:pt x="426653" y="0"/>
                </a:lnTo>
                <a:lnTo>
                  <a:pt x="638000" y="0"/>
                </a:lnTo>
                <a:cubicBezTo>
                  <a:pt x="754724" y="0"/>
                  <a:pt x="849347" y="117797"/>
                  <a:pt x="849347" y="263106"/>
                </a:cubicBezTo>
                <a:cubicBezTo>
                  <a:pt x="849347" y="408415"/>
                  <a:pt x="754724" y="526212"/>
                  <a:pt x="638000" y="526212"/>
                </a:cubicBezTo>
                <a:lnTo>
                  <a:pt x="426653" y="526211"/>
                </a:lnTo>
                <a:lnTo>
                  <a:pt x="0" y="526211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ihandform 13"/>
          <p:cNvSpPr/>
          <p:nvPr/>
        </p:nvSpPr>
        <p:spPr>
          <a:xfrm>
            <a:off x="1465236" y="3411747"/>
            <a:ext cx="691538" cy="861611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/>
          <p:cNvSpPr/>
          <p:nvPr/>
        </p:nvSpPr>
        <p:spPr>
          <a:xfrm>
            <a:off x="3053751" y="2027206"/>
            <a:ext cx="146649" cy="30623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ihandform 17"/>
          <p:cNvSpPr/>
          <p:nvPr/>
        </p:nvSpPr>
        <p:spPr>
          <a:xfrm>
            <a:off x="3212072" y="215661"/>
            <a:ext cx="687068" cy="585770"/>
          </a:xfrm>
          <a:custGeom>
            <a:avLst/>
            <a:gdLst>
              <a:gd name="connsiteX0" fmla="*/ 0 w 849347"/>
              <a:gd name="connsiteY0" fmla="*/ 0 h 526212"/>
              <a:gd name="connsiteX1" fmla="*/ 426653 w 849347"/>
              <a:gd name="connsiteY1" fmla="*/ 0 h 526212"/>
              <a:gd name="connsiteX2" fmla="*/ 638000 w 849347"/>
              <a:gd name="connsiteY2" fmla="*/ 0 h 526212"/>
              <a:gd name="connsiteX3" fmla="*/ 849347 w 849347"/>
              <a:gd name="connsiteY3" fmla="*/ 263106 h 526212"/>
              <a:gd name="connsiteX4" fmla="*/ 638000 w 849347"/>
              <a:gd name="connsiteY4" fmla="*/ 526212 h 526212"/>
              <a:gd name="connsiteX5" fmla="*/ 426653 w 849347"/>
              <a:gd name="connsiteY5" fmla="*/ 526211 h 526212"/>
              <a:gd name="connsiteX6" fmla="*/ 0 w 849347"/>
              <a:gd name="connsiteY6" fmla="*/ 526211 h 52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347" h="526212">
                <a:moveTo>
                  <a:pt x="0" y="0"/>
                </a:moveTo>
                <a:lnTo>
                  <a:pt x="426653" y="0"/>
                </a:lnTo>
                <a:lnTo>
                  <a:pt x="638000" y="0"/>
                </a:lnTo>
                <a:cubicBezTo>
                  <a:pt x="754724" y="0"/>
                  <a:pt x="849347" y="117797"/>
                  <a:pt x="849347" y="263106"/>
                </a:cubicBezTo>
                <a:cubicBezTo>
                  <a:pt x="849347" y="408415"/>
                  <a:pt x="754724" y="526212"/>
                  <a:pt x="638000" y="526212"/>
                </a:cubicBezTo>
                <a:lnTo>
                  <a:pt x="426653" y="526211"/>
                </a:lnTo>
                <a:lnTo>
                  <a:pt x="0" y="526211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ihandform 18"/>
          <p:cNvSpPr/>
          <p:nvPr/>
        </p:nvSpPr>
        <p:spPr>
          <a:xfrm>
            <a:off x="7236124" y="1000665"/>
            <a:ext cx="444262" cy="351024"/>
          </a:xfrm>
          <a:custGeom>
            <a:avLst/>
            <a:gdLst>
              <a:gd name="connsiteX0" fmla="*/ 0 w 849347"/>
              <a:gd name="connsiteY0" fmla="*/ 0 h 526212"/>
              <a:gd name="connsiteX1" fmla="*/ 426653 w 849347"/>
              <a:gd name="connsiteY1" fmla="*/ 0 h 526212"/>
              <a:gd name="connsiteX2" fmla="*/ 638000 w 849347"/>
              <a:gd name="connsiteY2" fmla="*/ 0 h 526212"/>
              <a:gd name="connsiteX3" fmla="*/ 849347 w 849347"/>
              <a:gd name="connsiteY3" fmla="*/ 263106 h 526212"/>
              <a:gd name="connsiteX4" fmla="*/ 638000 w 849347"/>
              <a:gd name="connsiteY4" fmla="*/ 526212 h 526212"/>
              <a:gd name="connsiteX5" fmla="*/ 426653 w 849347"/>
              <a:gd name="connsiteY5" fmla="*/ 526211 h 526212"/>
              <a:gd name="connsiteX6" fmla="*/ 0 w 849347"/>
              <a:gd name="connsiteY6" fmla="*/ 526211 h 52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9347" h="526212">
                <a:moveTo>
                  <a:pt x="0" y="0"/>
                </a:moveTo>
                <a:lnTo>
                  <a:pt x="426653" y="0"/>
                </a:lnTo>
                <a:lnTo>
                  <a:pt x="638000" y="0"/>
                </a:lnTo>
                <a:cubicBezTo>
                  <a:pt x="754724" y="0"/>
                  <a:pt x="849347" y="117797"/>
                  <a:pt x="849347" y="263106"/>
                </a:cubicBezTo>
                <a:cubicBezTo>
                  <a:pt x="849347" y="408415"/>
                  <a:pt x="754724" y="526212"/>
                  <a:pt x="638000" y="526212"/>
                </a:cubicBezTo>
                <a:lnTo>
                  <a:pt x="426653" y="526211"/>
                </a:lnTo>
                <a:lnTo>
                  <a:pt x="0" y="526211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ihandform 19"/>
          <p:cNvSpPr/>
          <p:nvPr/>
        </p:nvSpPr>
        <p:spPr>
          <a:xfrm>
            <a:off x="5766046" y="2200246"/>
            <a:ext cx="691538" cy="861611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ihandform 20"/>
          <p:cNvSpPr/>
          <p:nvPr/>
        </p:nvSpPr>
        <p:spPr>
          <a:xfrm>
            <a:off x="5766046" y="3411747"/>
            <a:ext cx="691538" cy="861611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feld 21"/>
          <p:cNvSpPr txBox="1"/>
          <p:nvPr/>
        </p:nvSpPr>
        <p:spPr>
          <a:xfrm>
            <a:off x="1147313" y="526211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Wheat</a:t>
            </a:r>
            <a:endParaRPr lang="en-US" dirty="0"/>
          </a:p>
        </p:txBody>
      </p:sp>
      <p:sp>
        <p:nvSpPr>
          <p:cNvPr id="23" name="Textfeld 22"/>
          <p:cNvSpPr txBox="1"/>
          <p:nvPr/>
        </p:nvSpPr>
        <p:spPr>
          <a:xfrm>
            <a:off x="5503653" y="53483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PMillet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>
          <a:xfrm>
            <a:off x="7136651" y="2050427"/>
            <a:ext cx="161296" cy="42430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hteck 24"/>
          <p:cNvSpPr/>
          <p:nvPr/>
        </p:nvSpPr>
        <p:spPr>
          <a:xfrm>
            <a:off x="7162800" y="2843567"/>
            <a:ext cx="135148" cy="60647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uppieren 25"/>
          <p:cNvGrpSpPr/>
          <p:nvPr/>
        </p:nvGrpSpPr>
        <p:grpSpPr>
          <a:xfrm>
            <a:off x="2793249" y="4954112"/>
            <a:ext cx="667651" cy="667651"/>
            <a:chOff x="2885400" y="486788"/>
            <a:chExt cx="957240" cy="957240"/>
          </a:xfrm>
        </p:grpSpPr>
        <p:sp>
          <p:nvSpPr>
            <p:cNvPr id="27" name="Line 19"/>
            <p:cNvSpPr/>
            <p:nvPr/>
          </p:nvSpPr>
          <p:spPr>
            <a:xfrm>
              <a:off x="2939400" y="913748"/>
              <a:ext cx="86436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" name="Line 20"/>
            <p:cNvSpPr/>
            <p:nvPr/>
          </p:nvSpPr>
          <p:spPr>
            <a:xfrm>
              <a:off x="3109680" y="1076108"/>
              <a:ext cx="52380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" name="Line 21"/>
            <p:cNvSpPr/>
            <p:nvPr/>
          </p:nvSpPr>
          <p:spPr>
            <a:xfrm>
              <a:off x="3286080" y="1230908"/>
              <a:ext cx="17028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" name="Line 22"/>
            <p:cNvSpPr/>
            <p:nvPr/>
          </p:nvSpPr>
          <p:spPr>
            <a:xfrm>
              <a:off x="3375720" y="550868"/>
              <a:ext cx="0" cy="792360"/>
            </a:xfrm>
            <a:prstGeom prst="line">
              <a:avLst/>
            </a:prstGeom>
            <a:ln w="291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" name="CustomShape 23"/>
            <p:cNvSpPr/>
            <p:nvPr/>
          </p:nvSpPr>
          <p:spPr>
            <a:xfrm>
              <a:off x="2885400" y="486788"/>
              <a:ext cx="957240" cy="95724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2" name="Gruppieren 31"/>
          <p:cNvGrpSpPr/>
          <p:nvPr/>
        </p:nvGrpSpPr>
        <p:grpSpPr>
          <a:xfrm>
            <a:off x="1489123" y="1245433"/>
            <a:ext cx="667651" cy="667651"/>
            <a:chOff x="2885400" y="486788"/>
            <a:chExt cx="957240" cy="957240"/>
          </a:xfrm>
        </p:grpSpPr>
        <p:sp>
          <p:nvSpPr>
            <p:cNvPr id="33" name="Line 19"/>
            <p:cNvSpPr/>
            <p:nvPr/>
          </p:nvSpPr>
          <p:spPr>
            <a:xfrm>
              <a:off x="2939400" y="913748"/>
              <a:ext cx="86436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Line 20"/>
            <p:cNvSpPr/>
            <p:nvPr/>
          </p:nvSpPr>
          <p:spPr>
            <a:xfrm>
              <a:off x="3109680" y="1076108"/>
              <a:ext cx="52380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" name="Line 21"/>
            <p:cNvSpPr/>
            <p:nvPr/>
          </p:nvSpPr>
          <p:spPr>
            <a:xfrm>
              <a:off x="3286080" y="1230908"/>
              <a:ext cx="17028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" name="Line 22"/>
            <p:cNvSpPr/>
            <p:nvPr/>
          </p:nvSpPr>
          <p:spPr>
            <a:xfrm>
              <a:off x="3375720" y="550868"/>
              <a:ext cx="0" cy="792360"/>
            </a:xfrm>
            <a:prstGeom prst="line">
              <a:avLst/>
            </a:prstGeom>
            <a:ln w="291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" name="CustomShape 23"/>
            <p:cNvSpPr/>
            <p:nvPr/>
          </p:nvSpPr>
          <p:spPr>
            <a:xfrm>
              <a:off x="2885400" y="486788"/>
              <a:ext cx="957240" cy="95724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2" name="Gruppieren 41"/>
          <p:cNvGrpSpPr/>
          <p:nvPr/>
        </p:nvGrpSpPr>
        <p:grpSpPr>
          <a:xfrm>
            <a:off x="7065034" y="4971444"/>
            <a:ext cx="499165" cy="501674"/>
            <a:chOff x="2885400" y="486788"/>
            <a:chExt cx="957240" cy="957240"/>
          </a:xfrm>
        </p:grpSpPr>
        <p:sp>
          <p:nvSpPr>
            <p:cNvPr id="43" name="Line 19"/>
            <p:cNvSpPr/>
            <p:nvPr/>
          </p:nvSpPr>
          <p:spPr>
            <a:xfrm>
              <a:off x="2939400" y="913748"/>
              <a:ext cx="86436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Line 20"/>
            <p:cNvSpPr/>
            <p:nvPr/>
          </p:nvSpPr>
          <p:spPr>
            <a:xfrm>
              <a:off x="3109680" y="1076108"/>
              <a:ext cx="52380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" name="Line 21"/>
            <p:cNvSpPr/>
            <p:nvPr/>
          </p:nvSpPr>
          <p:spPr>
            <a:xfrm>
              <a:off x="3286080" y="1230908"/>
              <a:ext cx="17028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" name="Line 22"/>
            <p:cNvSpPr/>
            <p:nvPr/>
          </p:nvSpPr>
          <p:spPr>
            <a:xfrm>
              <a:off x="3375720" y="550868"/>
              <a:ext cx="0" cy="792360"/>
            </a:xfrm>
            <a:prstGeom prst="line">
              <a:avLst/>
            </a:prstGeom>
            <a:ln w="291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" name="CustomShape 23"/>
            <p:cNvSpPr/>
            <p:nvPr/>
          </p:nvSpPr>
          <p:spPr>
            <a:xfrm>
              <a:off x="2885400" y="486788"/>
              <a:ext cx="957240" cy="95724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8" name="Gruppieren 47"/>
          <p:cNvGrpSpPr/>
          <p:nvPr/>
        </p:nvGrpSpPr>
        <p:grpSpPr>
          <a:xfrm>
            <a:off x="5724120" y="1290127"/>
            <a:ext cx="667651" cy="667651"/>
            <a:chOff x="2885400" y="486788"/>
            <a:chExt cx="957240" cy="957240"/>
          </a:xfrm>
        </p:grpSpPr>
        <p:sp>
          <p:nvSpPr>
            <p:cNvPr id="49" name="Line 19"/>
            <p:cNvSpPr/>
            <p:nvPr/>
          </p:nvSpPr>
          <p:spPr>
            <a:xfrm>
              <a:off x="2939400" y="913748"/>
              <a:ext cx="86436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Line 20"/>
            <p:cNvSpPr/>
            <p:nvPr/>
          </p:nvSpPr>
          <p:spPr>
            <a:xfrm>
              <a:off x="3109680" y="1076108"/>
              <a:ext cx="52380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" name="Line 21"/>
            <p:cNvSpPr/>
            <p:nvPr/>
          </p:nvSpPr>
          <p:spPr>
            <a:xfrm>
              <a:off x="3286080" y="1230908"/>
              <a:ext cx="17028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" name="Line 22"/>
            <p:cNvSpPr/>
            <p:nvPr/>
          </p:nvSpPr>
          <p:spPr>
            <a:xfrm>
              <a:off x="3375720" y="550868"/>
              <a:ext cx="0" cy="792360"/>
            </a:xfrm>
            <a:prstGeom prst="line">
              <a:avLst/>
            </a:prstGeom>
            <a:ln w="291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" name="CustomShape 23"/>
            <p:cNvSpPr/>
            <p:nvPr/>
          </p:nvSpPr>
          <p:spPr>
            <a:xfrm>
              <a:off x="2885400" y="486788"/>
              <a:ext cx="957240" cy="95724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4" name="Freeform 2"/>
          <p:cNvSpPr/>
          <p:nvPr/>
        </p:nvSpPr>
        <p:spPr>
          <a:xfrm>
            <a:off x="4393891" y="116350"/>
            <a:ext cx="606240" cy="618840"/>
          </a:xfrm>
          <a:custGeom>
            <a:avLst/>
            <a:gdLst/>
            <a:ahLst/>
            <a:cxnLst/>
            <a:rect l="0" t="0" r="r" b="b"/>
            <a:pathLst>
              <a:path w="1684" h="1719">
                <a:moveTo>
                  <a:pt x="1683" y="859"/>
                </a:moveTo>
                <a:cubicBezTo>
                  <a:pt x="1683" y="1334"/>
                  <a:pt x="1306" y="1718"/>
                  <a:pt x="841" y="1718"/>
                </a:cubicBezTo>
                <a:cubicBezTo>
                  <a:pt x="377" y="1718"/>
                  <a:pt x="0" y="1334"/>
                  <a:pt x="0" y="859"/>
                </a:cubicBezTo>
                <a:cubicBezTo>
                  <a:pt x="0" y="385"/>
                  <a:pt x="377" y="0"/>
                  <a:pt x="841" y="0"/>
                </a:cubicBezTo>
                <a:cubicBezTo>
                  <a:pt x="1306" y="0"/>
                  <a:pt x="1683" y="385"/>
                  <a:pt x="1683" y="859"/>
                </a:cubicBezTo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round/>
          </a:ln>
        </p:spPr>
      </p:sp>
      <p:sp>
        <p:nvSpPr>
          <p:cNvPr id="56" name="Textfeld 55"/>
          <p:cNvSpPr txBox="1"/>
          <p:nvPr/>
        </p:nvSpPr>
        <p:spPr>
          <a:xfrm>
            <a:off x="4487235" y="24110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hv</a:t>
            </a:r>
            <a:endParaRPr lang="en-US" dirty="0"/>
          </a:p>
        </p:txBody>
      </p:sp>
      <p:sp>
        <p:nvSpPr>
          <p:cNvPr id="57" name="Eingekerbter Richtungspfeil 56"/>
          <p:cNvSpPr/>
          <p:nvPr/>
        </p:nvSpPr>
        <p:spPr>
          <a:xfrm flipH="1">
            <a:off x="3701589" y="1043176"/>
            <a:ext cx="665658" cy="266001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9" name="Gekrümmte Verbindung 58"/>
          <p:cNvCxnSpPr>
            <a:endCxn id="57" idx="1"/>
          </p:cNvCxnSpPr>
          <p:nvPr/>
        </p:nvCxnSpPr>
        <p:spPr>
          <a:xfrm rot="10800000" flipV="1">
            <a:off x="4234247" y="719503"/>
            <a:ext cx="462765" cy="45667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krümmte Verbindung 64"/>
          <p:cNvCxnSpPr>
            <a:stCxn id="57" idx="3"/>
            <a:endCxn id="8" idx="3"/>
          </p:cNvCxnSpPr>
          <p:nvPr/>
        </p:nvCxnSpPr>
        <p:spPr>
          <a:xfrm rot="10800000" flipV="1">
            <a:off x="3522895" y="1176177"/>
            <a:ext cx="178695" cy="22130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krümmte Verbindung 66"/>
          <p:cNvCxnSpPr/>
          <p:nvPr/>
        </p:nvCxnSpPr>
        <p:spPr>
          <a:xfrm flipV="1">
            <a:off x="2136289" y="1288099"/>
            <a:ext cx="1944145" cy="148912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uppieren 118"/>
          <p:cNvGrpSpPr/>
          <p:nvPr/>
        </p:nvGrpSpPr>
        <p:grpSpPr>
          <a:xfrm>
            <a:off x="1147313" y="5845526"/>
            <a:ext cx="8229601" cy="5505413"/>
            <a:chOff x="1147313" y="116350"/>
            <a:chExt cx="8229601" cy="5505413"/>
          </a:xfrm>
        </p:grpSpPr>
        <p:sp>
          <p:nvSpPr>
            <p:cNvPr id="120" name="Rechteck 119"/>
            <p:cNvSpPr/>
            <p:nvPr/>
          </p:nvSpPr>
          <p:spPr>
            <a:xfrm>
              <a:off x="1147313" y="2027208"/>
              <a:ext cx="3959525" cy="289847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hteck 120"/>
            <p:cNvSpPr/>
            <p:nvPr/>
          </p:nvSpPr>
          <p:spPr>
            <a:xfrm>
              <a:off x="5417389" y="2027208"/>
              <a:ext cx="3959525" cy="289847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ihandform 122"/>
            <p:cNvSpPr/>
            <p:nvPr/>
          </p:nvSpPr>
          <p:spPr>
            <a:xfrm>
              <a:off x="2846717" y="767751"/>
              <a:ext cx="676177" cy="1259456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Freihandform 123"/>
            <p:cNvSpPr/>
            <p:nvPr/>
          </p:nvSpPr>
          <p:spPr>
            <a:xfrm>
              <a:off x="6889360" y="1575452"/>
              <a:ext cx="581116" cy="451756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C4</a:t>
              </a:r>
            </a:p>
            <a:p>
              <a:pPr algn="ctr"/>
              <a:endParaRPr lang="en-US" dirty="0"/>
            </a:p>
          </p:txBody>
        </p:sp>
        <p:sp>
          <p:nvSpPr>
            <p:cNvPr id="125" name="Freihandform 124"/>
            <p:cNvSpPr/>
            <p:nvPr/>
          </p:nvSpPr>
          <p:spPr>
            <a:xfrm>
              <a:off x="6889359" y="3450044"/>
              <a:ext cx="704763" cy="1328580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ihandform 126"/>
            <p:cNvSpPr/>
            <p:nvPr/>
          </p:nvSpPr>
          <p:spPr>
            <a:xfrm>
              <a:off x="2803938" y="2346440"/>
              <a:ext cx="804321" cy="1362205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ihandform 127"/>
            <p:cNvSpPr/>
            <p:nvPr/>
          </p:nvSpPr>
          <p:spPr>
            <a:xfrm>
              <a:off x="6972478" y="2479090"/>
              <a:ext cx="621644" cy="362309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3053751" y="2027206"/>
              <a:ext cx="146649" cy="306235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ihandform 131"/>
            <p:cNvSpPr/>
            <p:nvPr/>
          </p:nvSpPr>
          <p:spPr>
            <a:xfrm>
              <a:off x="3212072" y="458147"/>
              <a:ext cx="385028" cy="343283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ihandform 132"/>
            <p:cNvSpPr/>
            <p:nvPr/>
          </p:nvSpPr>
          <p:spPr>
            <a:xfrm>
              <a:off x="7211655" y="1195719"/>
              <a:ext cx="444262" cy="351024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1147313" y="526211"/>
              <a:ext cx="796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W-UK</a:t>
              </a:r>
              <a:endParaRPr lang="en-US" dirty="0"/>
            </a:p>
          </p:txBody>
        </p:sp>
        <p:sp>
          <p:nvSpPr>
            <p:cNvPr id="137" name="Textfeld 136"/>
            <p:cNvSpPr txBox="1"/>
            <p:nvPr/>
          </p:nvSpPr>
          <p:spPr>
            <a:xfrm>
              <a:off x="5503653" y="534837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Pmillet</a:t>
              </a:r>
              <a:r>
                <a:rPr lang="en-US" dirty="0" smtClean="0"/>
                <a:t> - S</a:t>
              </a:r>
              <a:endParaRPr lang="en-US" dirty="0"/>
            </a:p>
          </p:txBody>
        </p:sp>
        <p:sp>
          <p:nvSpPr>
            <p:cNvPr id="138" name="Rechteck 137"/>
            <p:cNvSpPr/>
            <p:nvPr/>
          </p:nvSpPr>
          <p:spPr>
            <a:xfrm>
              <a:off x="7136651" y="2050427"/>
              <a:ext cx="161296" cy="42430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7162800" y="2843567"/>
              <a:ext cx="135148" cy="60647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0" name="Gruppieren 139"/>
            <p:cNvGrpSpPr/>
            <p:nvPr/>
          </p:nvGrpSpPr>
          <p:grpSpPr>
            <a:xfrm>
              <a:off x="2793249" y="4954112"/>
              <a:ext cx="667651" cy="667651"/>
              <a:chOff x="2885400" y="486788"/>
              <a:chExt cx="957240" cy="957240"/>
            </a:xfrm>
          </p:grpSpPr>
          <p:sp>
            <p:nvSpPr>
              <p:cNvPr id="165" name="Line 19"/>
              <p:cNvSpPr/>
              <p:nvPr/>
            </p:nvSpPr>
            <p:spPr>
              <a:xfrm>
                <a:off x="2939400" y="913748"/>
                <a:ext cx="86436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Line 20"/>
              <p:cNvSpPr/>
              <p:nvPr/>
            </p:nvSpPr>
            <p:spPr>
              <a:xfrm>
                <a:off x="3109680" y="1076108"/>
                <a:ext cx="52380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Line 21"/>
              <p:cNvSpPr/>
              <p:nvPr/>
            </p:nvSpPr>
            <p:spPr>
              <a:xfrm>
                <a:off x="3286080" y="1230908"/>
                <a:ext cx="17028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Line 22"/>
              <p:cNvSpPr/>
              <p:nvPr/>
            </p:nvSpPr>
            <p:spPr>
              <a:xfrm>
                <a:off x="3375720" y="550868"/>
                <a:ext cx="0" cy="792360"/>
              </a:xfrm>
              <a:prstGeom prst="line">
                <a:avLst/>
              </a:prstGeom>
              <a:ln w="2916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23"/>
              <p:cNvSpPr/>
              <p:nvPr/>
            </p:nvSpPr>
            <p:spPr>
              <a:xfrm>
                <a:off x="2885400" y="486788"/>
                <a:ext cx="957240" cy="9572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1" name="Gruppieren 140"/>
            <p:cNvGrpSpPr/>
            <p:nvPr/>
          </p:nvGrpSpPr>
          <p:grpSpPr>
            <a:xfrm>
              <a:off x="1489123" y="1245433"/>
              <a:ext cx="667651" cy="667651"/>
              <a:chOff x="2885400" y="486788"/>
              <a:chExt cx="957240" cy="957240"/>
            </a:xfrm>
          </p:grpSpPr>
          <p:sp>
            <p:nvSpPr>
              <p:cNvPr id="160" name="Line 19"/>
              <p:cNvSpPr/>
              <p:nvPr/>
            </p:nvSpPr>
            <p:spPr>
              <a:xfrm>
                <a:off x="2939400" y="913748"/>
                <a:ext cx="86436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Line 20"/>
              <p:cNvSpPr/>
              <p:nvPr/>
            </p:nvSpPr>
            <p:spPr>
              <a:xfrm>
                <a:off x="3109680" y="1076108"/>
                <a:ext cx="52380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Line 21"/>
              <p:cNvSpPr/>
              <p:nvPr/>
            </p:nvSpPr>
            <p:spPr>
              <a:xfrm>
                <a:off x="3286080" y="1230908"/>
                <a:ext cx="17028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Line 22"/>
              <p:cNvSpPr/>
              <p:nvPr/>
            </p:nvSpPr>
            <p:spPr>
              <a:xfrm>
                <a:off x="3375720" y="550868"/>
                <a:ext cx="0" cy="792360"/>
              </a:xfrm>
              <a:prstGeom prst="line">
                <a:avLst/>
              </a:prstGeom>
              <a:ln w="2916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23"/>
              <p:cNvSpPr/>
              <p:nvPr/>
            </p:nvSpPr>
            <p:spPr>
              <a:xfrm>
                <a:off x="2885400" y="486788"/>
                <a:ext cx="957240" cy="9572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uppieren 141"/>
            <p:cNvGrpSpPr/>
            <p:nvPr/>
          </p:nvGrpSpPr>
          <p:grpSpPr>
            <a:xfrm>
              <a:off x="7065034" y="4971444"/>
              <a:ext cx="499165" cy="501674"/>
              <a:chOff x="2885400" y="486788"/>
              <a:chExt cx="957240" cy="957240"/>
            </a:xfrm>
          </p:grpSpPr>
          <p:sp>
            <p:nvSpPr>
              <p:cNvPr id="155" name="Line 19"/>
              <p:cNvSpPr/>
              <p:nvPr/>
            </p:nvSpPr>
            <p:spPr>
              <a:xfrm>
                <a:off x="2939400" y="913748"/>
                <a:ext cx="86436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Line 20"/>
              <p:cNvSpPr/>
              <p:nvPr/>
            </p:nvSpPr>
            <p:spPr>
              <a:xfrm>
                <a:off x="3109680" y="1076108"/>
                <a:ext cx="52380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Line 21"/>
              <p:cNvSpPr/>
              <p:nvPr/>
            </p:nvSpPr>
            <p:spPr>
              <a:xfrm>
                <a:off x="3286080" y="1230908"/>
                <a:ext cx="17028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Line 22"/>
              <p:cNvSpPr/>
              <p:nvPr/>
            </p:nvSpPr>
            <p:spPr>
              <a:xfrm>
                <a:off x="3375720" y="550868"/>
                <a:ext cx="0" cy="792360"/>
              </a:xfrm>
              <a:prstGeom prst="line">
                <a:avLst/>
              </a:prstGeom>
              <a:ln w="2916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23"/>
              <p:cNvSpPr/>
              <p:nvPr/>
            </p:nvSpPr>
            <p:spPr>
              <a:xfrm>
                <a:off x="2885400" y="486788"/>
                <a:ext cx="957240" cy="9572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44" name="Freeform 2"/>
            <p:cNvSpPr/>
            <p:nvPr/>
          </p:nvSpPr>
          <p:spPr>
            <a:xfrm>
              <a:off x="4393891" y="116350"/>
              <a:ext cx="606240" cy="618840"/>
            </a:xfrm>
            <a:custGeom>
              <a:avLst/>
              <a:gdLst/>
              <a:ahLst/>
              <a:cxnLst/>
              <a:rect l="0" t="0" r="r" b="b"/>
              <a:pathLst>
                <a:path w="1684" h="1719">
                  <a:moveTo>
                    <a:pt x="1683" y="859"/>
                  </a:moveTo>
                  <a:cubicBezTo>
                    <a:pt x="1683" y="1334"/>
                    <a:pt x="1306" y="1718"/>
                    <a:pt x="841" y="1718"/>
                  </a:cubicBezTo>
                  <a:cubicBezTo>
                    <a:pt x="377" y="1718"/>
                    <a:pt x="0" y="1334"/>
                    <a:pt x="0" y="859"/>
                  </a:cubicBezTo>
                  <a:cubicBezTo>
                    <a:pt x="0" y="385"/>
                    <a:pt x="377" y="0"/>
                    <a:pt x="841" y="0"/>
                  </a:cubicBezTo>
                  <a:cubicBezTo>
                    <a:pt x="1306" y="0"/>
                    <a:pt x="1683" y="385"/>
                    <a:pt x="1683" y="859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000000"/>
              </a:solidFill>
              <a:round/>
            </a:ln>
          </p:spPr>
        </p:sp>
        <p:sp>
          <p:nvSpPr>
            <p:cNvPr id="145" name="Textfeld 144"/>
            <p:cNvSpPr txBox="1"/>
            <p:nvPr/>
          </p:nvSpPr>
          <p:spPr>
            <a:xfrm>
              <a:off x="4487235" y="24110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hv</a:t>
              </a:r>
              <a:endParaRPr lang="en-US" dirty="0"/>
            </a:p>
          </p:txBody>
        </p:sp>
        <p:sp>
          <p:nvSpPr>
            <p:cNvPr id="146" name="Eingekerbter Richtungspfeil 145"/>
            <p:cNvSpPr/>
            <p:nvPr/>
          </p:nvSpPr>
          <p:spPr>
            <a:xfrm flipH="1">
              <a:off x="3701589" y="1043176"/>
              <a:ext cx="665658" cy="266001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47" name="Gekrümmte Verbindung 146"/>
            <p:cNvCxnSpPr>
              <a:endCxn id="146" idx="1"/>
            </p:cNvCxnSpPr>
            <p:nvPr/>
          </p:nvCxnSpPr>
          <p:spPr>
            <a:xfrm rot="10800000" flipV="1">
              <a:off x="4234247" y="719503"/>
              <a:ext cx="462765" cy="456674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Gekrümmte Verbindung 147"/>
            <p:cNvCxnSpPr>
              <a:stCxn id="146" idx="3"/>
              <a:endCxn id="123" idx="3"/>
            </p:cNvCxnSpPr>
            <p:nvPr/>
          </p:nvCxnSpPr>
          <p:spPr>
            <a:xfrm rot="10800000" flipV="1">
              <a:off x="3522895" y="1176177"/>
              <a:ext cx="178695" cy="221302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Gekrümmte Verbindung 148"/>
            <p:cNvCxnSpPr>
              <a:endCxn id="146" idx="2"/>
            </p:cNvCxnSpPr>
            <p:nvPr/>
          </p:nvCxnSpPr>
          <p:spPr>
            <a:xfrm flipV="1">
              <a:off x="2156772" y="1309177"/>
              <a:ext cx="1944146" cy="1548439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1" name="Freihandform 170"/>
          <p:cNvSpPr/>
          <p:nvPr/>
        </p:nvSpPr>
        <p:spPr>
          <a:xfrm>
            <a:off x="1779473" y="8321658"/>
            <a:ext cx="356816" cy="443255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ihandform 171"/>
          <p:cNvSpPr/>
          <p:nvPr/>
        </p:nvSpPr>
        <p:spPr>
          <a:xfrm>
            <a:off x="1700092" y="9417724"/>
            <a:ext cx="532776" cy="533800"/>
          </a:xfrm>
          <a:custGeom>
            <a:avLst/>
            <a:gdLst>
              <a:gd name="connsiteX0" fmla="*/ 323387 w 646773"/>
              <a:gd name="connsiteY0" fmla="*/ 0 h 976628"/>
              <a:gd name="connsiteX1" fmla="*/ 646773 w 646773"/>
              <a:gd name="connsiteY1" fmla="*/ 379142 h 976628"/>
              <a:gd name="connsiteX2" fmla="*/ 646772 w 646773"/>
              <a:gd name="connsiteY2" fmla="*/ 379142 h 976628"/>
              <a:gd name="connsiteX3" fmla="*/ 646772 w 646773"/>
              <a:gd name="connsiteY3" fmla="*/ 677885 h 976628"/>
              <a:gd name="connsiteX4" fmla="*/ 323386 w 646773"/>
              <a:gd name="connsiteY4" fmla="*/ 976628 h 976628"/>
              <a:gd name="connsiteX5" fmla="*/ 0 w 646773"/>
              <a:gd name="connsiteY5" fmla="*/ 677885 h 976628"/>
              <a:gd name="connsiteX6" fmla="*/ 1 w 646773"/>
              <a:gd name="connsiteY6" fmla="*/ 379142 h 9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6773" h="976628">
                <a:moveTo>
                  <a:pt x="323387" y="0"/>
                </a:moveTo>
                <a:lnTo>
                  <a:pt x="646773" y="379142"/>
                </a:lnTo>
                <a:lnTo>
                  <a:pt x="646772" y="379142"/>
                </a:lnTo>
                <a:lnTo>
                  <a:pt x="646772" y="677885"/>
                </a:lnTo>
                <a:cubicBezTo>
                  <a:pt x="646772" y="842876"/>
                  <a:pt x="501987" y="976628"/>
                  <a:pt x="323386" y="976628"/>
                </a:cubicBezTo>
                <a:cubicBezTo>
                  <a:pt x="144785" y="976628"/>
                  <a:pt x="0" y="842876"/>
                  <a:pt x="0" y="677885"/>
                </a:cubicBezTo>
                <a:lnTo>
                  <a:pt x="1" y="37914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3" name="Gruppieren 172"/>
          <p:cNvGrpSpPr/>
          <p:nvPr/>
        </p:nvGrpSpPr>
        <p:grpSpPr>
          <a:xfrm>
            <a:off x="5556686" y="7194785"/>
            <a:ext cx="499165" cy="501674"/>
            <a:chOff x="2885400" y="486788"/>
            <a:chExt cx="957240" cy="957240"/>
          </a:xfrm>
        </p:grpSpPr>
        <p:sp>
          <p:nvSpPr>
            <p:cNvPr id="174" name="Line 19"/>
            <p:cNvSpPr/>
            <p:nvPr/>
          </p:nvSpPr>
          <p:spPr>
            <a:xfrm>
              <a:off x="2939400" y="913748"/>
              <a:ext cx="86436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Line 20"/>
            <p:cNvSpPr/>
            <p:nvPr/>
          </p:nvSpPr>
          <p:spPr>
            <a:xfrm>
              <a:off x="3109680" y="1076108"/>
              <a:ext cx="52380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" name="Line 21"/>
            <p:cNvSpPr/>
            <p:nvPr/>
          </p:nvSpPr>
          <p:spPr>
            <a:xfrm>
              <a:off x="3286080" y="1230908"/>
              <a:ext cx="170280" cy="0"/>
            </a:xfrm>
            <a:prstGeom prst="line">
              <a:avLst/>
            </a:prstGeom>
            <a:ln w="360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" name="Line 22"/>
            <p:cNvSpPr/>
            <p:nvPr/>
          </p:nvSpPr>
          <p:spPr>
            <a:xfrm>
              <a:off x="3375720" y="550868"/>
              <a:ext cx="0" cy="792360"/>
            </a:xfrm>
            <a:prstGeom prst="line">
              <a:avLst/>
            </a:prstGeom>
            <a:ln w="291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" name="CustomShape 23"/>
            <p:cNvSpPr/>
            <p:nvPr/>
          </p:nvSpPr>
          <p:spPr>
            <a:xfrm>
              <a:off x="2885400" y="486788"/>
              <a:ext cx="957240" cy="95724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0" name="Gruppieren 179"/>
          <p:cNvGrpSpPr/>
          <p:nvPr/>
        </p:nvGrpSpPr>
        <p:grpSpPr>
          <a:xfrm>
            <a:off x="1136154" y="11541119"/>
            <a:ext cx="8229601" cy="5505413"/>
            <a:chOff x="1147313" y="116350"/>
            <a:chExt cx="8229601" cy="5505413"/>
          </a:xfrm>
        </p:grpSpPr>
        <p:sp>
          <p:nvSpPr>
            <p:cNvPr id="181" name="Rechteck 180"/>
            <p:cNvSpPr/>
            <p:nvPr/>
          </p:nvSpPr>
          <p:spPr>
            <a:xfrm>
              <a:off x="1147313" y="2027208"/>
              <a:ext cx="3959525" cy="289847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hteck 181"/>
            <p:cNvSpPr/>
            <p:nvPr/>
          </p:nvSpPr>
          <p:spPr>
            <a:xfrm>
              <a:off x="5417389" y="2027208"/>
              <a:ext cx="3959525" cy="289847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ihandform 182"/>
            <p:cNvSpPr/>
            <p:nvPr/>
          </p:nvSpPr>
          <p:spPr>
            <a:xfrm>
              <a:off x="2846717" y="767751"/>
              <a:ext cx="676177" cy="1259456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4" name="Freihandform 183"/>
            <p:cNvSpPr/>
            <p:nvPr/>
          </p:nvSpPr>
          <p:spPr>
            <a:xfrm>
              <a:off x="6983636" y="1627870"/>
              <a:ext cx="486839" cy="399338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C4</a:t>
              </a:r>
            </a:p>
            <a:p>
              <a:pPr algn="ctr"/>
              <a:endParaRPr lang="en-US" dirty="0"/>
            </a:p>
          </p:txBody>
        </p:sp>
        <p:sp>
          <p:nvSpPr>
            <p:cNvPr id="185" name="Freihandform 184"/>
            <p:cNvSpPr/>
            <p:nvPr/>
          </p:nvSpPr>
          <p:spPr>
            <a:xfrm>
              <a:off x="6889359" y="3450044"/>
              <a:ext cx="704763" cy="514394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ihandform 185"/>
            <p:cNvSpPr/>
            <p:nvPr/>
          </p:nvSpPr>
          <p:spPr>
            <a:xfrm>
              <a:off x="2803938" y="2346440"/>
              <a:ext cx="804321" cy="1362205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ihandform 186"/>
            <p:cNvSpPr/>
            <p:nvPr/>
          </p:nvSpPr>
          <p:spPr>
            <a:xfrm>
              <a:off x="6972478" y="2479090"/>
              <a:ext cx="571447" cy="378526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hteck 187"/>
            <p:cNvSpPr/>
            <p:nvPr/>
          </p:nvSpPr>
          <p:spPr>
            <a:xfrm>
              <a:off x="3053751" y="2027206"/>
              <a:ext cx="146649" cy="306235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ihandform 188"/>
            <p:cNvSpPr/>
            <p:nvPr/>
          </p:nvSpPr>
          <p:spPr>
            <a:xfrm>
              <a:off x="3212072" y="458147"/>
              <a:ext cx="404166" cy="343283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ihandform 189"/>
            <p:cNvSpPr/>
            <p:nvPr/>
          </p:nvSpPr>
          <p:spPr>
            <a:xfrm>
              <a:off x="7232999" y="1263258"/>
              <a:ext cx="444262" cy="351024"/>
            </a:xfrm>
            <a:custGeom>
              <a:avLst/>
              <a:gdLst>
                <a:gd name="connsiteX0" fmla="*/ 0 w 849347"/>
                <a:gd name="connsiteY0" fmla="*/ 0 h 526212"/>
                <a:gd name="connsiteX1" fmla="*/ 426653 w 849347"/>
                <a:gd name="connsiteY1" fmla="*/ 0 h 526212"/>
                <a:gd name="connsiteX2" fmla="*/ 638000 w 849347"/>
                <a:gd name="connsiteY2" fmla="*/ 0 h 526212"/>
                <a:gd name="connsiteX3" fmla="*/ 849347 w 849347"/>
                <a:gd name="connsiteY3" fmla="*/ 263106 h 526212"/>
                <a:gd name="connsiteX4" fmla="*/ 638000 w 849347"/>
                <a:gd name="connsiteY4" fmla="*/ 526212 h 526212"/>
                <a:gd name="connsiteX5" fmla="*/ 426653 w 849347"/>
                <a:gd name="connsiteY5" fmla="*/ 526211 h 526212"/>
                <a:gd name="connsiteX6" fmla="*/ 0 w 849347"/>
                <a:gd name="connsiteY6" fmla="*/ 526211 h 52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347" h="526212">
                  <a:moveTo>
                    <a:pt x="0" y="0"/>
                  </a:moveTo>
                  <a:lnTo>
                    <a:pt x="426653" y="0"/>
                  </a:lnTo>
                  <a:lnTo>
                    <a:pt x="638000" y="0"/>
                  </a:lnTo>
                  <a:cubicBezTo>
                    <a:pt x="754724" y="0"/>
                    <a:pt x="849347" y="117797"/>
                    <a:pt x="849347" y="263106"/>
                  </a:cubicBezTo>
                  <a:cubicBezTo>
                    <a:pt x="849347" y="408415"/>
                    <a:pt x="754724" y="526212"/>
                    <a:pt x="638000" y="526212"/>
                  </a:cubicBezTo>
                  <a:lnTo>
                    <a:pt x="426653" y="526211"/>
                  </a:lnTo>
                  <a:lnTo>
                    <a:pt x="0" y="5262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Textfeld 190"/>
            <p:cNvSpPr txBox="1"/>
            <p:nvPr/>
          </p:nvSpPr>
          <p:spPr>
            <a:xfrm>
              <a:off x="1147313" y="526211"/>
              <a:ext cx="7062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W-IR</a:t>
              </a:r>
              <a:endParaRPr lang="en-US" dirty="0"/>
            </a:p>
          </p:txBody>
        </p:sp>
        <p:sp>
          <p:nvSpPr>
            <p:cNvPr id="192" name="Textfeld 191"/>
            <p:cNvSpPr txBox="1"/>
            <p:nvPr/>
          </p:nvSpPr>
          <p:spPr>
            <a:xfrm>
              <a:off x="5503653" y="534837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Pmillet</a:t>
              </a:r>
              <a:r>
                <a:rPr lang="en-US" dirty="0" smtClean="0"/>
                <a:t> - T</a:t>
              </a:r>
              <a:endParaRPr lang="en-US" dirty="0"/>
            </a:p>
          </p:txBody>
        </p:sp>
        <p:sp>
          <p:nvSpPr>
            <p:cNvPr id="193" name="Rechteck 192"/>
            <p:cNvSpPr/>
            <p:nvPr/>
          </p:nvSpPr>
          <p:spPr>
            <a:xfrm>
              <a:off x="7136651" y="2050427"/>
              <a:ext cx="161296" cy="42430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Rechteck 193"/>
            <p:cNvSpPr/>
            <p:nvPr/>
          </p:nvSpPr>
          <p:spPr>
            <a:xfrm>
              <a:off x="7162800" y="2843567"/>
              <a:ext cx="135148" cy="60647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5" name="Gruppieren 194"/>
            <p:cNvGrpSpPr/>
            <p:nvPr/>
          </p:nvGrpSpPr>
          <p:grpSpPr>
            <a:xfrm>
              <a:off x="2793249" y="4954112"/>
              <a:ext cx="667651" cy="667651"/>
              <a:chOff x="2885400" y="486788"/>
              <a:chExt cx="957240" cy="957240"/>
            </a:xfrm>
          </p:grpSpPr>
          <p:sp>
            <p:nvSpPr>
              <p:cNvPr id="214" name="Line 19"/>
              <p:cNvSpPr/>
              <p:nvPr/>
            </p:nvSpPr>
            <p:spPr>
              <a:xfrm>
                <a:off x="2939400" y="913748"/>
                <a:ext cx="86436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" name="Line 20"/>
              <p:cNvSpPr/>
              <p:nvPr/>
            </p:nvSpPr>
            <p:spPr>
              <a:xfrm>
                <a:off x="3109680" y="1076108"/>
                <a:ext cx="52380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" name="Line 21"/>
              <p:cNvSpPr/>
              <p:nvPr/>
            </p:nvSpPr>
            <p:spPr>
              <a:xfrm>
                <a:off x="3286080" y="1230908"/>
                <a:ext cx="17028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" name="Line 22"/>
              <p:cNvSpPr/>
              <p:nvPr/>
            </p:nvSpPr>
            <p:spPr>
              <a:xfrm>
                <a:off x="3375720" y="550868"/>
                <a:ext cx="0" cy="792360"/>
              </a:xfrm>
              <a:prstGeom prst="line">
                <a:avLst/>
              </a:prstGeom>
              <a:ln w="2916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" name="CustomShape 23"/>
              <p:cNvSpPr/>
              <p:nvPr/>
            </p:nvSpPr>
            <p:spPr>
              <a:xfrm>
                <a:off x="2885400" y="486788"/>
                <a:ext cx="957240" cy="9572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96" name="Gruppieren 195"/>
            <p:cNvGrpSpPr/>
            <p:nvPr/>
          </p:nvGrpSpPr>
          <p:grpSpPr>
            <a:xfrm>
              <a:off x="1489123" y="1245433"/>
              <a:ext cx="667651" cy="667651"/>
              <a:chOff x="2885400" y="486788"/>
              <a:chExt cx="957240" cy="957240"/>
            </a:xfrm>
          </p:grpSpPr>
          <p:sp>
            <p:nvSpPr>
              <p:cNvPr id="209" name="Line 19"/>
              <p:cNvSpPr/>
              <p:nvPr/>
            </p:nvSpPr>
            <p:spPr>
              <a:xfrm>
                <a:off x="2939400" y="913748"/>
                <a:ext cx="86436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0" name="Line 20"/>
              <p:cNvSpPr/>
              <p:nvPr/>
            </p:nvSpPr>
            <p:spPr>
              <a:xfrm>
                <a:off x="3109680" y="1076108"/>
                <a:ext cx="52380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1" name="Line 21"/>
              <p:cNvSpPr/>
              <p:nvPr/>
            </p:nvSpPr>
            <p:spPr>
              <a:xfrm>
                <a:off x="3286080" y="1230908"/>
                <a:ext cx="17028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2" name="Line 22"/>
              <p:cNvSpPr/>
              <p:nvPr/>
            </p:nvSpPr>
            <p:spPr>
              <a:xfrm>
                <a:off x="3375720" y="550868"/>
                <a:ext cx="0" cy="792360"/>
              </a:xfrm>
              <a:prstGeom prst="line">
                <a:avLst/>
              </a:prstGeom>
              <a:ln w="2916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" name="CustomShape 23"/>
              <p:cNvSpPr/>
              <p:nvPr/>
            </p:nvSpPr>
            <p:spPr>
              <a:xfrm>
                <a:off x="2885400" y="486788"/>
                <a:ext cx="957240" cy="9572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97" name="Gruppieren 196"/>
            <p:cNvGrpSpPr/>
            <p:nvPr/>
          </p:nvGrpSpPr>
          <p:grpSpPr>
            <a:xfrm>
              <a:off x="7065034" y="4971444"/>
              <a:ext cx="499165" cy="501674"/>
              <a:chOff x="2885400" y="486788"/>
              <a:chExt cx="957240" cy="957240"/>
            </a:xfrm>
          </p:grpSpPr>
          <p:sp>
            <p:nvSpPr>
              <p:cNvPr id="204" name="Line 19"/>
              <p:cNvSpPr/>
              <p:nvPr/>
            </p:nvSpPr>
            <p:spPr>
              <a:xfrm>
                <a:off x="2939400" y="913748"/>
                <a:ext cx="86436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" name="Line 20"/>
              <p:cNvSpPr/>
              <p:nvPr/>
            </p:nvSpPr>
            <p:spPr>
              <a:xfrm>
                <a:off x="3109680" y="1076108"/>
                <a:ext cx="52380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6" name="Line 21"/>
              <p:cNvSpPr/>
              <p:nvPr/>
            </p:nvSpPr>
            <p:spPr>
              <a:xfrm>
                <a:off x="3286080" y="1230908"/>
                <a:ext cx="170280" cy="0"/>
              </a:xfrm>
              <a:prstGeom prst="line">
                <a:avLst/>
              </a:prstGeom>
              <a:ln w="360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7" name="Line 22"/>
              <p:cNvSpPr/>
              <p:nvPr/>
            </p:nvSpPr>
            <p:spPr>
              <a:xfrm>
                <a:off x="3375720" y="550868"/>
                <a:ext cx="0" cy="792360"/>
              </a:xfrm>
              <a:prstGeom prst="line">
                <a:avLst/>
              </a:prstGeom>
              <a:ln w="2916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8" name="CustomShape 23"/>
              <p:cNvSpPr/>
              <p:nvPr/>
            </p:nvSpPr>
            <p:spPr>
              <a:xfrm>
                <a:off x="2885400" y="486788"/>
                <a:ext cx="957240" cy="9572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98" name="Freeform 2"/>
            <p:cNvSpPr/>
            <p:nvPr/>
          </p:nvSpPr>
          <p:spPr>
            <a:xfrm>
              <a:off x="4393891" y="116350"/>
              <a:ext cx="606240" cy="618840"/>
            </a:xfrm>
            <a:custGeom>
              <a:avLst/>
              <a:gdLst/>
              <a:ahLst/>
              <a:cxnLst/>
              <a:rect l="0" t="0" r="r" b="b"/>
              <a:pathLst>
                <a:path w="1684" h="1719">
                  <a:moveTo>
                    <a:pt x="1683" y="859"/>
                  </a:moveTo>
                  <a:cubicBezTo>
                    <a:pt x="1683" y="1334"/>
                    <a:pt x="1306" y="1718"/>
                    <a:pt x="841" y="1718"/>
                  </a:cubicBezTo>
                  <a:cubicBezTo>
                    <a:pt x="377" y="1718"/>
                    <a:pt x="0" y="1334"/>
                    <a:pt x="0" y="859"/>
                  </a:cubicBezTo>
                  <a:cubicBezTo>
                    <a:pt x="0" y="385"/>
                    <a:pt x="377" y="0"/>
                    <a:pt x="841" y="0"/>
                  </a:cubicBezTo>
                  <a:cubicBezTo>
                    <a:pt x="1306" y="0"/>
                    <a:pt x="1683" y="385"/>
                    <a:pt x="1683" y="859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000000"/>
              </a:solidFill>
              <a:round/>
            </a:ln>
          </p:spPr>
        </p:sp>
        <p:sp>
          <p:nvSpPr>
            <p:cNvPr id="199" name="Textfeld 198"/>
            <p:cNvSpPr txBox="1"/>
            <p:nvPr/>
          </p:nvSpPr>
          <p:spPr>
            <a:xfrm>
              <a:off x="4487235" y="24110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hv</a:t>
              </a:r>
              <a:endParaRPr lang="en-US" dirty="0"/>
            </a:p>
          </p:txBody>
        </p:sp>
        <p:sp>
          <p:nvSpPr>
            <p:cNvPr id="200" name="Eingekerbter Richtungspfeil 199"/>
            <p:cNvSpPr/>
            <p:nvPr/>
          </p:nvSpPr>
          <p:spPr>
            <a:xfrm flipH="1">
              <a:off x="3701589" y="1043176"/>
              <a:ext cx="665658" cy="266001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01" name="Gekrümmte Verbindung 200"/>
            <p:cNvCxnSpPr>
              <a:endCxn id="200" idx="1"/>
            </p:cNvCxnSpPr>
            <p:nvPr/>
          </p:nvCxnSpPr>
          <p:spPr>
            <a:xfrm rot="10800000" flipV="1">
              <a:off x="4234247" y="719503"/>
              <a:ext cx="462765" cy="456674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Gekrümmte Verbindung 201"/>
            <p:cNvCxnSpPr>
              <a:stCxn id="200" idx="3"/>
              <a:endCxn id="183" idx="3"/>
            </p:cNvCxnSpPr>
            <p:nvPr/>
          </p:nvCxnSpPr>
          <p:spPr>
            <a:xfrm rot="10800000" flipV="1">
              <a:off x="3522895" y="1176177"/>
              <a:ext cx="178695" cy="221302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Gekrümmte Verbindung 202"/>
            <p:cNvCxnSpPr>
              <a:endCxn id="200" idx="2"/>
            </p:cNvCxnSpPr>
            <p:nvPr/>
          </p:nvCxnSpPr>
          <p:spPr>
            <a:xfrm flipV="1">
              <a:off x="2156772" y="1309177"/>
              <a:ext cx="1944146" cy="1548439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9" name="Eingekerbter Richtungspfeil 218"/>
          <p:cNvSpPr/>
          <p:nvPr/>
        </p:nvSpPr>
        <p:spPr>
          <a:xfrm flipH="1">
            <a:off x="6097854" y="7329152"/>
            <a:ext cx="524008" cy="272929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1" name="Gekrümmte Verbindung 220"/>
          <p:cNvCxnSpPr>
            <a:stCxn id="124" idx="1"/>
            <a:endCxn id="219" idx="0"/>
          </p:cNvCxnSpPr>
          <p:nvPr/>
        </p:nvCxnSpPr>
        <p:spPr>
          <a:xfrm flipH="1">
            <a:off x="6428090" y="7304628"/>
            <a:ext cx="753182" cy="24524"/>
          </a:xfrm>
          <a:prstGeom prst="curvedConnector4">
            <a:avLst>
              <a:gd name="adj1" fmla="val 36469"/>
              <a:gd name="adj2" fmla="val -2050726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ingekerbter Richtungspfeil 142"/>
          <p:cNvSpPr/>
          <p:nvPr/>
        </p:nvSpPr>
        <p:spPr>
          <a:xfrm flipH="1">
            <a:off x="2185385" y="1422442"/>
            <a:ext cx="524008" cy="272929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0" name="Gekrümmte Verbindung 149"/>
          <p:cNvCxnSpPr>
            <a:endCxn id="143" idx="0"/>
          </p:cNvCxnSpPr>
          <p:nvPr/>
        </p:nvCxnSpPr>
        <p:spPr>
          <a:xfrm rot="10800000" flipV="1">
            <a:off x="2515622" y="1138104"/>
            <a:ext cx="331097" cy="284338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krümmte Verbindung 10"/>
          <p:cNvCxnSpPr>
            <a:stCxn id="7" idx="0"/>
            <a:endCxn id="219" idx="2"/>
          </p:cNvCxnSpPr>
          <p:nvPr/>
        </p:nvCxnSpPr>
        <p:spPr>
          <a:xfrm flipV="1">
            <a:off x="6144775" y="7602081"/>
            <a:ext cx="283315" cy="60667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/>
          <p:cNvCxnSpPr>
            <a:stCxn id="219" idx="1"/>
          </p:cNvCxnSpPr>
          <p:nvPr/>
        </p:nvCxnSpPr>
        <p:spPr>
          <a:xfrm>
            <a:off x="6485397" y="7465617"/>
            <a:ext cx="403962" cy="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/>
          <p:cNvCxnSpPr>
            <a:stCxn id="143" idx="1"/>
          </p:cNvCxnSpPr>
          <p:nvPr/>
        </p:nvCxnSpPr>
        <p:spPr>
          <a:xfrm>
            <a:off x="2572928" y="1558907"/>
            <a:ext cx="246826" cy="754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krümmte Verbindung 60"/>
          <p:cNvCxnSpPr>
            <a:stCxn id="6" idx="0"/>
            <a:endCxn id="143" idx="2"/>
          </p:cNvCxnSpPr>
          <p:nvPr/>
        </p:nvCxnSpPr>
        <p:spPr>
          <a:xfrm flipV="1">
            <a:off x="1811006" y="1695371"/>
            <a:ext cx="704615" cy="504875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Eingekerbter Richtungspfeil 169"/>
          <p:cNvSpPr/>
          <p:nvPr/>
        </p:nvSpPr>
        <p:spPr>
          <a:xfrm flipH="1">
            <a:off x="2171975" y="7162886"/>
            <a:ext cx="524008" cy="272929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79" name="Gekrümmte Verbindung 178"/>
          <p:cNvCxnSpPr>
            <a:endCxn id="170" idx="0"/>
          </p:cNvCxnSpPr>
          <p:nvPr/>
        </p:nvCxnSpPr>
        <p:spPr>
          <a:xfrm rot="10800000" flipV="1">
            <a:off x="2502212" y="6878548"/>
            <a:ext cx="331097" cy="284338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r Verbinder 219"/>
          <p:cNvCxnSpPr/>
          <p:nvPr/>
        </p:nvCxnSpPr>
        <p:spPr>
          <a:xfrm>
            <a:off x="2603237" y="7297083"/>
            <a:ext cx="246826" cy="754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krümmte Verbindung 65"/>
          <p:cNvCxnSpPr>
            <a:stCxn id="171" idx="0"/>
            <a:endCxn id="170" idx="2"/>
          </p:cNvCxnSpPr>
          <p:nvPr/>
        </p:nvCxnSpPr>
        <p:spPr>
          <a:xfrm flipV="1">
            <a:off x="1957881" y="7435815"/>
            <a:ext cx="544330" cy="885843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292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</Words>
  <Application>Microsoft Office PowerPoint</Application>
  <PresentationFormat>Benutzerdefiniert</PresentationFormat>
  <Paragraphs>18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DejaVu Sans</vt:lpstr>
      <vt:lpstr>Symbol</vt:lpstr>
      <vt:lpstr>Times New Roman</vt:lpstr>
      <vt:lpstr>Wingdings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user</dc:creator>
  <dc:description/>
  <cp:lastModifiedBy>Gert Bachmann</cp:lastModifiedBy>
  <cp:revision>25</cp:revision>
  <dcterms:created xsi:type="dcterms:W3CDTF">2018-01-30T08:41:03Z</dcterms:created>
  <dcterms:modified xsi:type="dcterms:W3CDTF">2018-01-30T14:22:10Z</dcterms:modified>
  <dc:language>en-US</dc:language>
</cp:coreProperties>
</file>