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0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4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6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0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9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5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0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622B-0083-40B3-A473-4A505497D140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C7E62-7E12-404B-9555-1FF767037F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2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34" y="410864"/>
            <a:ext cx="5467465" cy="328519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337" y="547247"/>
            <a:ext cx="5030770" cy="3022804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134" y="3411130"/>
            <a:ext cx="5467464" cy="328519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7863" y="3411130"/>
            <a:ext cx="5284342" cy="317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6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06" y="148216"/>
            <a:ext cx="5872950" cy="352883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256" y="221173"/>
            <a:ext cx="5630107" cy="338292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189" y="3161489"/>
            <a:ext cx="5812239" cy="349236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306" y="3356650"/>
            <a:ext cx="6020679" cy="361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9710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PowerPoint-Präsentation</vt:lpstr>
      <vt:lpstr>PowerPoint-Präsentation</vt:lpstr>
    </vt:vector>
  </TitlesOfParts>
  <Company>Universität 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Gert Bachmann</dc:creator>
  <cp:lastModifiedBy>Gert Bachmann</cp:lastModifiedBy>
  <cp:revision>2</cp:revision>
  <dcterms:created xsi:type="dcterms:W3CDTF">2018-03-23T05:56:34Z</dcterms:created>
  <dcterms:modified xsi:type="dcterms:W3CDTF">2018-03-23T06:06:36Z</dcterms:modified>
</cp:coreProperties>
</file>