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8" d="100"/>
          <a:sy n="78" d="100"/>
        </p:scale>
        <p:origin x="58" y="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6622B-0083-40B3-A473-4A505497D140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C7E62-7E12-404B-9555-1FF767037F9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30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6622B-0083-40B3-A473-4A505497D140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C7E62-7E12-404B-9555-1FF767037F9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240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6622B-0083-40B3-A473-4A505497D140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C7E62-7E12-404B-9555-1FF767037F9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568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6622B-0083-40B3-A473-4A505497D140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C7E62-7E12-404B-9555-1FF767037F9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501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6622B-0083-40B3-A473-4A505497D140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C7E62-7E12-404B-9555-1FF767037F9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217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6622B-0083-40B3-A473-4A505497D140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C7E62-7E12-404B-9555-1FF767037F9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734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6622B-0083-40B3-A473-4A505497D140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C7E62-7E12-404B-9555-1FF767037F9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73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6622B-0083-40B3-A473-4A505497D140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C7E62-7E12-404B-9555-1FF767037F9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590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6622B-0083-40B3-A473-4A505497D140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C7E62-7E12-404B-9555-1FF767037F9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056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6622B-0083-40B3-A473-4A505497D140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C7E62-7E12-404B-9555-1FF767037F9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35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6622B-0083-40B3-A473-4A505497D140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C7E62-7E12-404B-9555-1FF767037F9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709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76622B-0083-40B3-A473-4A505497D140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C7E62-7E12-404B-9555-1FF767037F9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527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134" y="410864"/>
            <a:ext cx="5467465" cy="3285198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6337" y="547247"/>
            <a:ext cx="5030770" cy="3022804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6134" y="3411130"/>
            <a:ext cx="5467464" cy="3285197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47863" y="3411130"/>
            <a:ext cx="5284342" cy="3175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4360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306" y="148216"/>
            <a:ext cx="5872950" cy="3528839"/>
          </a:xfrm>
          <a:prstGeom prst="rect">
            <a:avLst/>
          </a:prstGeom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57256" y="221173"/>
            <a:ext cx="5630107" cy="3382924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66189" y="3161489"/>
            <a:ext cx="5812239" cy="349236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4306" y="3356650"/>
            <a:ext cx="6020679" cy="3617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0397108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Lariss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Breitbild</PresentationFormat>
  <Paragraphs>0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Larissa</vt:lpstr>
      <vt:lpstr>PowerPoint-Präsentation</vt:lpstr>
      <vt:lpstr>PowerPoint-Präsentation</vt:lpstr>
    </vt:vector>
  </TitlesOfParts>
  <Company>Universität Wien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Gert Bachmann</dc:creator>
  <cp:lastModifiedBy>Gert Bachmann</cp:lastModifiedBy>
  <cp:revision>2</cp:revision>
  <dcterms:created xsi:type="dcterms:W3CDTF">2018-03-23T05:56:34Z</dcterms:created>
  <dcterms:modified xsi:type="dcterms:W3CDTF">2018-03-23T06:06:36Z</dcterms:modified>
</cp:coreProperties>
</file>